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40.xml" ContentType="application/vnd.openxmlformats-officedocument.presentationml.tags+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4.xml" ContentType="application/vnd.openxmlformats-officedocument.presentationml.notesSlide+xml"/>
  <Override PartName="/ppt/tags/tag44.xml" ContentType="application/vnd.openxmlformats-officedocument.presentationml.tags+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45.xml" ContentType="application/vnd.openxmlformats-officedocument.presentationml.tags+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7.xml" ContentType="application/vnd.openxmlformats-officedocument.presentationml.notesSlide+xml"/>
  <Override PartName="/ppt/tags/tag49.xml" ContentType="application/vnd.openxmlformats-officedocument.presentationml.tags+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50.xml" ContentType="application/vnd.openxmlformats-officedocument.presentationml.tags+xml"/>
  <Override PartName="/ppt/tags/tag51.xml" ContentType="application/vnd.openxmlformats-officedocument.presentationml.tags+xml"/>
  <Override PartName="/ppt/notesSlides/notesSlide1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0.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 id="2147483672" r:id="rId5"/>
    <p:sldMasterId id="2147483685" r:id="rId6"/>
  </p:sldMasterIdLst>
  <p:notesMasterIdLst>
    <p:notesMasterId r:id="rId33"/>
  </p:notesMasterIdLst>
  <p:handoutMasterIdLst>
    <p:handoutMasterId r:id="rId34"/>
  </p:handoutMasterIdLst>
  <p:sldIdLst>
    <p:sldId id="378" r:id="rId7"/>
    <p:sldId id="394" r:id="rId8"/>
    <p:sldId id="427" r:id="rId9"/>
    <p:sldId id="426" r:id="rId10"/>
    <p:sldId id="428" r:id="rId11"/>
    <p:sldId id="369" r:id="rId12"/>
    <p:sldId id="395" r:id="rId13"/>
    <p:sldId id="425" r:id="rId14"/>
    <p:sldId id="417" r:id="rId15"/>
    <p:sldId id="408" r:id="rId16"/>
    <p:sldId id="434" r:id="rId17"/>
    <p:sldId id="393" r:id="rId18"/>
    <p:sldId id="422" r:id="rId19"/>
    <p:sldId id="431" r:id="rId20"/>
    <p:sldId id="435" r:id="rId21"/>
    <p:sldId id="429" r:id="rId22"/>
    <p:sldId id="423" r:id="rId23"/>
    <p:sldId id="432" r:id="rId24"/>
    <p:sldId id="436" r:id="rId25"/>
    <p:sldId id="396" r:id="rId26"/>
    <p:sldId id="424" r:id="rId27"/>
    <p:sldId id="433" r:id="rId28"/>
    <p:sldId id="437" r:id="rId29"/>
    <p:sldId id="430" r:id="rId30"/>
    <p:sldId id="397" r:id="rId31"/>
    <p:sldId id="438" r:id="rId32"/>
  </p:sldIdLst>
  <p:sldSz cx="9906000" cy="6858000" type="A4"/>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8" userDrawn="1">
          <p15:clr>
            <a:srgbClr val="A4A3A4"/>
          </p15:clr>
        </p15:guide>
        <p15:guide id="2" orient="horz" pos="3570">
          <p15:clr>
            <a:srgbClr val="A4A3A4"/>
          </p15:clr>
        </p15:guide>
        <p15:guide id="3" pos="115">
          <p15:clr>
            <a:srgbClr val="A4A3A4"/>
          </p15:clr>
        </p15:guide>
        <p15:guide id="4" pos="61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Katie" initials="JK" lastIdx="5" clrIdx="0">
    <p:extLst>
      <p:ext uri="{19B8F6BF-5375-455C-9EA6-DF929625EA0E}">
        <p15:presenceInfo xmlns:p15="http://schemas.microsoft.com/office/powerpoint/2012/main" userId="S-1-5-21-1148371208-3881244709-1933943619-51757" providerId="AD"/>
      </p:ext>
    </p:extLst>
  </p:cmAuthor>
  <p:cmAuthor id="2" name="Steinke, Megan" initials="SM" lastIdx="1" clrIdx="1">
    <p:extLst>
      <p:ext uri="{19B8F6BF-5375-455C-9EA6-DF929625EA0E}">
        <p15:presenceInfo xmlns:p15="http://schemas.microsoft.com/office/powerpoint/2012/main" userId="S-1-5-21-1794262703-530063779-3795828387-35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A6"/>
    <a:srgbClr val="EBE3CF"/>
    <a:srgbClr val="FA0007"/>
    <a:srgbClr val="4D4D4D"/>
    <a:srgbClr val="808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94660"/>
  </p:normalViewPr>
  <p:slideViewPr>
    <p:cSldViewPr snapToGrid="0" snapToObjects="1" showGuides="1">
      <p:cViewPr varScale="1">
        <p:scale>
          <a:sx n="72" d="100"/>
          <a:sy n="72" d="100"/>
        </p:scale>
        <p:origin x="1092" y="78"/>
      </p:cViewPr>
      <p:guideLst>
        <p:guide orient="horz" pos="608"/>
        <p:guide orient="horz" pos="3570"/>
        <p:guide pos="115"/>
        <p:guide pos="613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234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gs" Target="tags/tag1.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savethechildren1.sharepoint.com/who/spa/Country%20Strategic%20Planning%20Documents/Bolivia%20-%20CSP%20Phase%20III%20Implementation%20Plan.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vethechildren1.sharepoint.com/who/spa/Country%20Strategic%20Planning%20Documents/Bolivia%20-%20CSP%20Phase%20III%20Implementation%20Plan.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vethechildren1.sharepoint.com/who/spa/Country%20Strategic%20Planning%20Documents/Bolivia%20-%20CSP%20Phase%20III%20Implementation%20Plan.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avethechildren1.sharepoint.com/who/spa/Country%20Strategic%20Planning%20Documents/Bolivia%20-%20CSP%20Phase%20III%20Implementation%20Plan.xlsm"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0A1-408A-9C02-0D254C19DCD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0A1-408A-9C02-0D254C19DCD1}"/>
              </c:ext>
            </c:extLst>
          </c:dPt>
          <c:cat>
            <c:strRef>
              <c:f>Sheet2!$C$1:$D$1</c:f>
              <c:strCache>
                <c:ptCount val="2"/>
                <c:pt idx="0">
                  <c:v>Funded</c:v>
                </c:pt>
                <c:pt idx="1">
                  <c:v>Unfunded</c:v>
                </c:pt>
              </c:strCache>
            </c:strRef>
          </c:cat>
          <c:val>
            <c:numRef>
              <c:f>Sheet2!$C$2:$D$2</c:f>
              <c:numCache>
                <c:formatCode>General</c:formatCode>
                <c:ptCount val="2"/>
                <c:pt idx="0">
                  <c:v>0.71725488372093027</c:v>
                </c:pt>
                <c:pt idx="1">
                  <c:v>0.28274511627906979</c:v>
                </c:pt>
              </c:numCache>
            </c:numRef>
          </c:val>
          <c:extLst>
            <c:ext xmlns:c16="http://schemas.microsoft.com/office/drawing/2014/chart" uri="{C3380CC4-5D6E-409C-BE32-E72D297353CC}">
              <c16:uniqueId val="{00000004-D0A1-408A-9C02-0D254C19DCD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794106479075902"/>
          <c:y val="0.15854965448622008"/>
          <c:w val="0.24608530849887419"/>
          <c:h val="0.5278136480705104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BO"/>
        </a:p>
      </c:txPr>
    </c:legend>
    <c:plotVisOnly val="1"/>
    <c:dispBlanksAs val="gap"/>
    <c:showDLblsOverMax val="0"/>
  </c:chart>
  <c:spPr>
    <a:noFill/>
    <a:ln>
      <a:noFill/>
    </a:ln>
    <a:effectLst/>
  </c:spPr>
  <c:txPr>
    <a:bodyPr/>
    <a:lstStyle/>
    <a:p>
      <a:pPr>
        <a:defRPr/>
      </a:pPr>
      <a:endParaRPr lang="es-B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63151481224321"/>
          <c:y val="7.2594206182095583E-2"/>
          <c:w val="0.52272094652375822"/>
          <c:h val="0.7026064281987699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F07-4134-8874-750AC118141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F07-4134-8874-750AC1181414}"/>
              </c:ext>
            </c:extLst>
          </c:dPt>
          <c:cat>
            <c:strRef>
              <c:f>Sheet2!$C$1:$D$1</c:f>
              <c:strCache>
                <c:ptCount val="2"/>
                <c:pt idx="0">
                  <c:v>Funded</c:v>
                </c:pt>
                <c:pt idx="1">
                  <c:v>Unfunded</c:v>
                </c:pt>
              </c:strCache>
            </c:strRef>
          </c:cat>
          <c:val>
            <c:numRef>
              <c:f>Sheet2!$C$3:$D$3</c:f>
              <c:numCache>
                <c:formatCode>General</c:formatCode>
                <c:ptCount val="2"/>
                <c:pt idx="0">
                  <c:v>0.68282437209302327</c:v>
                </c:pt>
                <c:pt idx="1">
                  <c:v>0.31717562790697673</c:v>
                </c:pt>
              </c:numCache>
            </c:numRef>
          </c:val>
          <c:extLst>
            <c:ext xmlns:c16="http://schemas.microsoft.com/office/drawing/2014/chart" uri="{C3380CC4-5D6E-409C-BE32-E72D297353CC}">
              <c16:uniqueId val="{00000004-BF07-4134-8874-750AC118141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7196051113892463"/>
          <c:y val="0.26044171781691505"/>
          <c:w val="0.32113866030857868"/>
          <c:h val="0.3435898848262000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BO"/>
        </a:p>
      </c:txPr>
    </c:legend>
    <c:plotVisOnly val="1"/>
    <c:dispBlanksAs val="gap"/>
    <c:showDLblsOverMax val="0"/>
  </c:chart>
  <c:spPr>
    <a:noFill/>
    <a:ln>
      <a:noFill/>
    </a:ln>
    <a:effectLst/>
  </c:spPr>
  <c:txPr>
    <a:bodyPr/>
    <a:lstStyle/>
    <a:p>
      <a:pPr>
        <a:defRPr/>
      </a:pPr>
      <a:endParaRPr lang="es-B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43614339956498"/>
          <c:y val="6.1243647913858106E-2"/>
          <c:w val="0.48998846717564914"/>
          <c:h val="0.7009300675769805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B89-4F9F-BBF5-5A14B6141A1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B89-4F9F-BBF5-5A14B6141A19}"/>
              </c:ext>
            </c:extLst>
          </c:dPt>
          <c:cat>
            <c:strRef>
              <c:f>Sheet2!$C$1:$D$1</c:f>
              <c:strCache>
                <c:ptCount val="2"/>
                <c:pt idx="0">
                  <c:v>Funded</c:v>
                </c:pt>
                <c:pt idx="1">
                  <c:v>Unfunded</c:v>
                </c:pt>
              </c:strCache>
            </c:strRef>
          </c:cat>
          <c:val>
            <c:numRef>
              <c:f>Sheet2!$C$4:$D$4</c:f>
              <c:numCache>
                <c:formatCode>General</c:formatCode>
                <c:ptCount val="2"/>
                <c:pt idx="0">
                  <c:v>0.52940406976744181</c:v>
                </c:pt>
                <c:pt idx="1">
                  <c:v>0.47059593023255814</c:v>
                </c:pt>
              </c:numCache>
            </c:numRef>
          </c:val>
          <c:extLst>
            <c:ext xmlns:c16="http://schemas.microsoft.com/office/drawing/2014/chart" uri="{C3380CC4-5D6E-409C-BE32-E72D297353CC}">
              <c16:uniqueId val="{00000004-1B89-4F9F-BBF5-5A14B6141A1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0175569365312607"/>
          <c:y val="0.27902938194818028"/>
          <c:w val="0.29100510867786039"/>
          <c:h val="0.4147523784825292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BO"/>
        </a:p>
      </c:txPr>
    </c:legend>
    <c:plotVisOnly val="1"/>
    <c:dispBlanksAs val="gap"/>
    <c:showDLblsOverMax val="0"/>
  </c:chart>
  <c:spPr>
    <a:noFill/>
    <a:ln>
      <a:noFill/>
    </a:ln>
    <a:effectLst/>
  </c:spPr>
  <c:txPr>
    <a:bodyPr/>
    <a:lstStyle/>
    <a:p>
      <a:pPr>
        <a:defRPr/>
      </a:pPr>
      <a:endParaRPr lang="es-B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38321449232559"/>
          <c:y val="7.3274698189018717E-2"/>
          <c:w val="0.39799600596666312"/>
          <c:h val="0.6779611632560275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22-4F02-A195-EF39F958C90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F22-4F02-A195-EF39F958C90B}"/>
              </c:ext>
            </c:extLst>
          </c:dPt>
          <c:cat>
            <c:strRef>
              <c:f>Sheet2!$C$1:$D$1</c:f>
              <c:strCache>
                <c:ptCount val="2"/>
                <c:pt idx="0">
                  <c:v>Funded</c:v>
                </c:pt>
                <c:pt idx="1">
                  <c:v>Unfunded</c:v>
                </c:pt>
              </c:strCache>
            </c:strRef>
          </c:cat>
          <c:val>
            <c:numRef>
              <c:f>Sheet2!$C$5:$D$5</c:f>
              <c:numCache>
                <c:formatCode>General</c:formatCode>
                <c:ptCount val="2"/>
                <c:pt idx="0">
                  <c:v>0.65798930232558139</c:v>
                </c:pt>
                <c:pt idx="1">
                  <c:v>0.34201069767441861</c:v>
                </c:pt>
              </c:numCache>
            </c:numRef>
          </c:val>
          <c:extLst>
            <c:ext xmlns:c16="http://schemas.microsoft.com/office/drawing/2014/chart" uri="{C3380CC4-5D6E-409C-BE32-E72D297353CC}">
              <c16:uniqueId val="{00000004-8F22-4F02-A195-EF39F958C90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8674307445728977"/>
          <c:y val="0.28227779303532646"/>
          <c:w val="0.25454409355901159"/>
          <c:h val="0.373331125476285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BO"/>
        </a:p>
      </c:txPr>
    </c:legend>
    <c:plotVisOnly val="1"/>
    <c:dispBlanksAs val="gap"/>
    <c:showDLblsOverMax val="0"/>
  </c:chart>
  <c:spPr>
    <a:noFill/>
    <a:ln>
      <a:noFill/>
    </a:ln>
    <a:effectLst/>
  </c:spPr>
  <c:txPr>
    <a:bodyPr/>
    <a:lstStyle/>
    <a:p>
      <a:pPr>
        <a:defRPr/>
      </a:pPr>
      <a:endParaRPr lang="es-B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53804A-F3EE-441D-BBD5-003CD6122824}" type="datetimeFigureOut">
              <a:rPr lang="en-US" smtClean="0"/>
              <a:pPr/>
              <a:t>2/5/2020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F08017-CB62-4B85-95FF-8B569AB2FE16}" type="slidenum">
              <a:rPr lang="en-US" smtClean="0"/>
              <a:pPr/>
              <a:t>‹Nº›</a:t>
            </a:fld>
            <a:endParaRPr lang="en-US"/>
          </a:p>
        </p:txBody>
      </p:sp>
    </p:spTree>
    <p:extLst>
      <p:ext uri="{BB962C8B-B14F-4D97-AF65-F5344CB8AC3E}">
        <p14:creationId xmlns:p14="http://schemas.microsoft.com/office/powerpoint/2010/main" val="1071784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75A6CE-42F9-4E01-AD14-17456ACECB09}" type="datetimeFigureOut">
              <a:rPr lang="en-GB" smtClean="0"/>
              <a:pPr/>
              <a:t>05/02/2020</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1C575A-FA3C-4170-BDE2-E20A38399392}" type="slidenum">
              <a:rPr lang="en-GB" smtClean="0"/>
              <a:pPr/>
              <a:t>‹Nº›</a:t>
            </a:fld>
            <a:endParaRPr lang="en-GB"/>
          </a:p>
        </p:txBody>
      </p:sp>
    </p:spTree>
    <p:extLst>
      <p:ext uri="{BB962C8B-B14F-4D97-AF65-F5344CB8AC3E}">
        <p14:creationId xmlns:p14="http://schemas.microsoft.com/office/powerpoint/2010/main" val="3168490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09550"/>
            <a:ext cx="7324725" cy="5072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0</a:t>
            </a:fld>
            <a:endParaRPr lang="en-US"/>
          </a:p>
        </p:txBody>
      </p:sp>
    </p:spTree>
    <p:extLst>
      <p:ext uri="{BB962C8B-B14F-4D97-AF65-F5344CB8AC3E}">
        <p14:creationId xmlns:p14="http://schemas.microsoft.com/office/powerpoint/2010/main" val="3031966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09550"/>
            <a:ext cx="7324725" cy="5072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9</a:t>
            </a:fld>
            <a:endParaRPr lang="en-US"/>
          </a:p>
        </p:txBody>
      </p:sp>
    </p:spTree>
    <p:extLst>
      <p:ext uri="{BB962C8B-B14F-4D97-AF65-F5344CB8AC3E}">
        <p14:creationId xmlns:p14="http://schemas.microsoft.com/office/powerpoint/2010/main" val="82713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09550"/>
            <a:ext cx="7324725" cy="5072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10</a:t>
            </a:fld>
            <a:endParaRPr lang="en-US"/>
          </a:p>
        </p:txBody>
      </p:sp>
    </p:spTree>
    <p:extLst>
      <p:ext uri="{BB962C8B-B14F-4D97-AF65-F5344CB8AC3E}">
        <p14:creationId xmlns:p14="http://schemas.microsoft.com/office/powerpoint/2010/main" val="208074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09550"/>
            <a:ext cx="7324725" cy="5072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0436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09550"/>
            <a:ext cx="7324725" cy="5072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13</a:t>
            </a:fld>
            <a:endParaRPr lang="en-US"/>
          </a:p>
        </p:txBody>
      </p:sp>
    </p:spTree>
    <p:extLst>
      <p:ext uri="{BB962C8B-B14F-4D97-AF65-F5344CB8AC3E}">
        <p14:creationId xmlns:p14="http://schemas.microsoft.com/office/powerpoint/2010/main" val="3305181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09550"/>
            <a:ext cx="7324725" cy="5072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14</a:t>
            </a:fld>
            <a:endParaRPr lang="en-US"/>
          </a:p>
        </p:txBody>
      </p:sp>
    </p:spTree>
    <p:extLst>
      <p:ext uri="{BB962C8B-B14F-4D97-AF65-F5344CB8AC3E}">
        <p14:creationId xmlns:p14="http://schemas.microsoft.com/office/powerpoint/2010/main" val="2156027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09550"/>
            <a:ext cx="7324725" cy="5072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3806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09550"/>
            <a:ext cx="7324725" cy="5072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17</a:t>
            </a:fld>
            <a:endParaRPr lang="en-US"/>
          </a:p>
        </p:txBody>
      </p:sp>
    </p:spTree>
    <p:extLst>
      <p:ext uri="{BB962C8B-B14F-4D97-AF65-F5344CB8AC3E}">
        <p14:creationId xmlns:p14="http://schemas.microsoft.com/office/powerpoint/2010/main" val="1123422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09550"/>
            <a:ext cx="7324725" cy="5072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18</a:t>
            </a:fld>
            <a:endParaRPr lang="en-US"/>
          </a:p>
        </p:txBody>
      </p:sp>
    </p:spTree>
    <p:extLst>
      <p:ext uri="{BB962C8B-B14F-4D97-AF65-F5344CB8AC3E}">
        <p14:creationId xmlns:p14="http://schemas.microsoft.com/office/powerpoint/2010/main" val="3596869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09550"/>
            <a:ext cx="7324725" cy="5072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9270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09550"/>
            <a:ext cx="7324725" cy="5072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21</a:t>
            </a:fld>
            <a:endParaRPr lang="en-US"/>
          </a:p>
        </p:txBody>
      </p:sp>
    </p:spTree>
    <p:extLst>
      <p:ext uri="{BB962C8B-B14F-4D97-AF65-F5344CB8AC3E}">
        <p14:creationId xmlns:p14="http://schemas.microsoft.com/office/powerpoint/2010/main" val="290724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09550"/>
            <a:ext cx="7324725" cy="5072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a:t>
            </a:fld>
            <a:endParaRPr lang="en-US"/>
          </a:p>
        </p:txBody>
      </p:sp>
    </p:spTree>
    <p:extLst>
      <p:ext uri="{BB962C8B-B14F-4D97-AF65-F5344CB8AC3E}">
        <p14:creationId xmlns:p14="http://schemas.microsoft.com/office/powerpoint/2010/main" val="196394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09550"/>
            <a:ext cx="7324725" cy="5072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22</a:t>
            </a:fld>
            <a:endParaRPr lang="en-US"/>
          </a:p>
        </p:txBody>
      </p:sp>
    </p:spTree>
    <p:extLst>
      <p:ext uri="{BB962C8B-B14F-4D97-AF65-F5344CB8AC3E}">
        <p14:creationId xmlns:p14="http://schemas.microsoft.com/office/powerpoint/2010/main" val="1139319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09550"/>
            <a:ext cx="7324725" cy="5072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25</a:t>
            </a:fld>
            <a:endParaRPr lang="en-US"/>
          </a:p>
        </p:txBody>
      </p:sp>
    </p:spTree>
    <p:extLst>
      <p:ext uri="{BB962C8B-B14F-4D97-AF65-F5344CB8AC3E}">
        <p14:creationId xmlns:p14="http://schemas.microsoft.com/office/powerpoint/2010/main" val="334324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BO" dirty="0"/>
          </a:p>
        </p:txBody>
      </p:sp>
      <p:sp>
        <p:nvSpPr>
          <p:cNvPr id="4" name="Marcador de número de diapositiva 3"/>
          <p:cNvSpPr>
            <a:spLocks noGrp="1"/>
          </p:cNvSpPr>
          <p:nvPr>
            <p:ph type="sldNum" sz="quarter" idx="10"/>
          </p:nvPr>
        </p:nvSpPr>
        <p:spPr/>
        <p:txBody>
          <a:bodyPr/>
          <a:lstStyle/>
          <a:p>
            <a:fld id="{23FFFF08-BA74-3E4E-B67B-CFCBDE5D9836}" type="slidenum">
              <a:rPr lang="en-US" smtClean="0"/>
              <a:t>2</a:t>
            </a:fld>
            <a:endParaRPr lang="en-US"/>
          </a:p>
        </p:txBody>
      </p:sp>
    </p:spTree>
    <p:extLst>
      <p:ext uri="{BB962C8B-B14F-4D97-AF65-F5344CB8AC3E}">
        <p14:creationId xmlns:p14="http://schemas.microsoft.com/office/powerpoint/2010/main" val="509574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09550"/>
            <a:ext cx="7324725" cy="5072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3</a:t>
            </a:fld>
            <a:endParaRPr lang="en-US"/>
          </a:p>
        </p:txBody>
      </p:sp>
    </p:spTree>
    <p:extLst>
      <p:ext uri="{BB962C8B-B14F-4D97-AF65-F5344CB8AC3E}">
        <p14:creationId xmlns:p14="http://schemas.microsoft.com/office/powerpoint/2010/main" val="2659918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BO" dirty="0"/>
          </a:p>
        </p:txBody>
      </p:sp>
      <p:sp>
        <p:nvSpPr>
          <p:cNvPr id="4" name="Marcador de número de diapositiva 3"/>
          <p:cNvSpPr>
            <a:spLocks noGrp="1"/>
          </p:cNvSpPr>
          <p:nvPr>
            <p:ph type="sldNum" sz="quarter" idx="10"/>
          </p:nvPr>
        </p:nvSpPr>
        <p:spPr/>
        <p:txBody>
          <a:bodyPr/>
          <a:lstStyle/>
          <a:p>
            <a:fld id="{23FFFF08-BA74-3E4E-B67B-CFCBDE5D9836}" type="slidenum">
              <a:rPr lang="en-US" smtClean="0"/>
              <a:t>4</a:t>
            </a:fld>
            <a:endParaRPr lang="en-US"/>
          </a:p>
        </p:txBody>
      </p:sp>
    </p:spTree>
    <p:extLst>
      <p:ext uri="{BB962C8B-B14F-4D97-AF65-F5344CB8AC3E}">
        <p14:creationId xmlns:p14="http://schemas.microsoft.com/office/powerpoint/2010/main" val="1387183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09550"/>
            <a:ext cx="7324725" cy="5072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5</a:t>
            </a:fld>
            <a:endParaRPr lang="en-US"/>
          </a:p>
        </p:txBody>
      </p:sp>
    </p:spTree>
    <p:extLst>
      <p:ext uri="{BB962C8B-B14F-4D97-AF65-F5344CB8AC3E}">
        <p14:creationId xmlns:p14="http://schemas.microsoft.com/office/powerpoint/2010/main" val="2227121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09550"/>
            <a:ext cx="7324725" cy="5072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6</a:t>
            </a:fld>
            <a:endParaRPr lang="en-US"/>
          </a:p>
        </p:txBody>
      </p:sp>
    </p:spTree>
    <p:extLst>
      <p:ext uri="{BB962C8B-B14F-4D97-AF65-F5344CB8AC3E}">
        <p14:creationId xmlns:p14="http://schemas.microsoft.com/office/powerpoint/2010/main" val="1424358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09550"/>
            <a:ext cx="7324725" cy="50720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7</a:t>
            </a:fld>
            <a:endParaRPr lang="en-US"/>
          </a:p>
        </p:txBody>
      </p:sp>
    </p:spTree>
    <p:extLst>
      <p:ext uri="{BB962C8B-B14F-4D97-AF65-F5344CB8AC3E}">
        <p14:creationId xmlns:p14="http://schemas.microsoft.com/office/powerpoint/2010/main" val="1689759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209550"/>
            <a:ext cx="7324725" cy="5072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8434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2.xml"/><Relationship Id="rId7" Type="http://schemas.openxmlformats.org/officeDocument/2006/relationships/image" Target="../media/image2.jpeg"/><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2.jpe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oleObject" Target="../embeddings/oleObject6.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7.vml"/><Relationship Id="rId5" Type="http://schemas.openxmlformats.org/officeDocument/2006/relationships/image" Target="../media/image15.emf"/><Relationship Id="rId4" Type="http://schemas.openxmlformats.org/officeDocument/2006/relationships/oleObject" Target="../embeddings/oleObject7.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8.vml"/><Relationship Id="rId5" Type="http://schemas.openxmlformats.org/officeDocument/2006/relationships/image" Target="../media/image15.emf"/><Relationship Id="rId4" Type="http://schemas.openxmlformats.org/officeDocument/2006/relationships/oleObject" Target="../embeddings/oleObject8.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0.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3.xml"/><Relationship Id="rId7" Type="http://schemas.openxmlformats.org/officeDocument/2006/relationships/image" Target="../media/image2.jpeg"/><Relationship Id="rId2" Type="http://schemas.openxmlformats.org/officeDocument/2006/relationships/tags" Target="../tags/tag13.xml"/><Relationship Id="rId1" Type="http://schemas.openxmlformats.org/officeDocument/2006/relationships/vmlDrawing" Target="../drawings/vmlDrawing11.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7.png"/><Relationship Id="rId2" Type="http://schemas.openxmlformats.org/officeDocument/2006/relationships/tags" Target="../tags/tag15.xml"/><Relationship Id="rId1" Type="http://schemas.openxmlformats.org/officeDocument/2006/relationships/vmlDrawing" Target="../drawings/vmlDrawing12.vml"/><Relationship Id="rId6" Type="http://schemas.openxmlformats.org/officeDocument/2006/relationships/image" Target="../media/image16.emf"/><Relationship Id="rId5" Type="http://schemas.openxmlformats.org/officeDocument/2006/relationships/oleObject" Target="../embeddings/oleObject12.bin"/><Relationship Id="rId4"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vmlDrawing" Target="../drawings/vmlDrawing13.vml"/><Relationship Id="rId6" Type="http://schemas.openxmlformats.org/officeDocument/2006/relationships/image" Target="../media/image11.png"/><Relationship Id="rId5" Type="http://schemas.openxmlformats.org/officeDocument/2006/relationships/image" Target="../media/image16.emf"/><Relationship Id="rId4" Type="http://schemas.openxmlformats.org/officeDocument/2006/relationships/oleObject" Target="../embeddings/oleObject13.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101" name="think-cell Slide" r:id="rId4" imgW="270" imgH="270" progId="TCLayout.ActiveDocument.1">
                  <p:embed/>
                </p:oleObj>
              </mc:Choice>
              <mc:Fallback>
                <p:oleObj name="think-cell Slide" r:id="rId4" imgW="270" imgH="27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noChangeArrowheads="1"/>
          </p:cNvSpPr>
          <p:nvPr userDrawn="1"/>
        </p:nvSpPr>
        <p:spPr bwMode="auto">
          <a:xfrm>
            <a:off x="0" y="0"/>
            <a:ext cx="9906000" cy="97155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defRPr/>
            </a:pPr>
            <a:endParaRPr lang="en-US" sz="1800" kern="1200" dirty="0">
              <a:solidFill>
                <a:schemeClr val="lt1"/>
              </a:solidFill>
              <a:latin typeface="+mn-lt"/>
              <a:ea typeface="+mn-ea"/>
              <a:cs typeface="+mn-cs"/>
            </a:endParaRPr>
          </a:p>
        </p:txBody>
      </p:sp>
      <p:sp>
        <p:nvSpPr>
          <p:cNvPr id="10" name="Rectangle 9"/>
          <p:cNvSpPr/>
          <p:nvPr userDrawn="1"/>
        </p:nvSpPr>
        <p:spPr>
          <a:xfrm>
            <a:off x="182563" y="103950"/>
            <a:ext cx="9561510" cy="8676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200" b="1" dirty="0" err="1">
              <a:solidFill>
                <a:srgbClr val="000000"/>
              </a:solidFill>
              <a:latin typeface="Arial" pitchFamily="34" charset="0"/>
              <a:cs typeface="Arial" pitchFamily="34" charset="0"/>
            </a:endParaRPr>
          </a:p>
        </p:txBody>
      </p:sp>
      <p:pic>
        <p:nvPicPr>
          <p:cNvPr id="9" name="Picture 16" descr="corporate_logo"/>
          <p:cNvPicPr>
            <a:picLocks noChangeAspect="1" noChangeArrowheads="1"/>
          </p:cNvPicPr>
          <p:nvPr userDrawn="1"/>
        </p:nvPicPr>
        <p:blipFill>
          <a:blip r:embed="rId6" cstate="print"/>
          <a:srcRect/>
          <a:stretch>
            <a:fillRect/>
          </a:stretch>
        </p:blipFill>
        <p:spPr bwMode="auto">
          <a:xfrm>
            <a:off x="381000" y="123614"/>
            <a:ext cx="1695157" cy="342900"/>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7943850" y="207751"/>
            <a:ext cx="1562100" cy="193675"/>
          </a:xfrm>
        </p:spPr>
        <p:txBody>
          <a:bodyPr anchor="ctr" anchorCtr="0">
            <a:normAutofit/>
          </a:bodyPr>
          <a:lstStyle>
            <a:lvl1pPr algn="r">
              <a:defRPr lang="en-US" sz="1200" b="0" kern="1200" dirty="0" smtClean="0">
                <a:solidFill>
                  <a:srgbClr val="000000"/>
                </a:solidFill>
                <a:latin typeface="Arial" pitchFamily="34" charset="0"/>
                <a:ea typeface="+mn-ea"/>
                <a:cs typeface="Arial" pitchFamily="34" charset="0"/>
              </a:defRPr>
            </a:lvl1pPr>
          </a:lstStyle>
          <a:p>
            <a:pPr lvl="0"/>
            <a:r>
              <a:rPr lang="en-US" dirty="0"/>
              <a:t>Date</a:t>
            </a:r>
          </a:p>
        </p:txBody>
      </p:sp>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3120" userDrawn="1">
          <p15:clr>
            <a:srgbClr val="FBAE40"/>
          </p15:clr>
        </p15:guide>
        <p15:guide id="3" orient="horz" pos="224" userDrawn="1">
          <p15:clr>
            <a:srgbClr val="FBAE40"/>
          </p15:clr>
        </p15:guide>
        <p15:guide id="4" pos="59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6718" b="11875"/>
          <a:stretch/>
        </p:blipFill>
        <p:spPr>
          <a:xfrm>
            <a:off x="180304" y="2294021"/>
            <a:ext cx="9555480" cy="4551510"/>
          </a:xfrm>
          <a:prstGeom prst="rect">
            <a:avLst/>
          </a:prstGeom>
        </p:spPr>
      </p:pic>
    </p:spTree>
    <p:extLst>
      <p:ext uri="{BB962C8B-B14F-4D97-AF65-F5344CB8AC3E}">
        <p14:creationId xmlns:p14="http://schemas.microsoft.com/office/powerpoint/2010/main" val="42287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87008" y="2294022"/>
            <a:ext cx="9555480" cy="4556358"/>
          </a:xfrm>
          <a:prstGeom prst="rect">
            <a:avLst/>
          </a:prstGeom>
        </p:spPr>
      </p:pic>
    </p:spTree>
    <p:extLst>
      <p:ext uri="{BB962C8B-B14F-4D97-AF65-F5344CB8AC3E}">
        <p14:creationId xmlns:p14="http://schemas.microsoft.com/office/powerpoint/2010/main" val="2452694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0" y="0"/>
            <a:ext cx="9906000" cy="97155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defRPr/>
            </a:pPr>
            <a:endParaRPr lang="en-US" sz="1800" kern="1200" dirty="0">
              <a:solidFill>
                <a:schemeClr val="lt1"/>
              </a:solidFill>
              <a:latin typeface="+mn-lt"/>
              <a:ea typeface="+mn-ea"/>
              <a:cs typeface="+mn-cs"/>
            </a:endParaRPr>
          </a:p>
        </p:txBody>
      </p:sp>
      <p:sp>
        <p:nvSpPr>
          <p:cNvPr id="4" name="FooterSimple"/>
          <p:cNvSpPr/>
          <p:nvPr userDrawn="1">
            <p:custDataLst>
              <p:tags r:id="rId1"/>
            </p:custDataLst>
          </p:nvPr>
        </p:nvSpPr>
        <p:spPr>
          <a:xfrm>
            <a:off x="391318" y="6699600"/>
            <a:ext cx="644400"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l"/>
            <a:r>
              <a:rPr lang="en-US" sz="700" noProof="0">
                <a:solidFill>
                  <a:srgbClr val="808080"/>
                </a:solidFill>
              </a:rPr>
              <a:t>1. [Country name]_2019-21 Strategy Plan_FINAL SUMMARY_[Date].pptx</a:t>
            </a:r>
            <a:endParaRPr lang="en-US" sz="700" noProof="0" dirty="0">
              <a:solidFill>
                <a:srgbClr val="808080"/>
              </a:solidFill>
            </a:endParaRPr>
          </a:p>
        </p:txBody>
      </p:sp>
      <p:sp>
        <p:nvSpPr>
          <p:cNvPr id="5" name="TextBox 4"/>
          <p:cNvSpPr txBox="1"/>
          <p:nvPr userDrawn="1"/>
        </p:nvSpPr>
        <p:spPr>
          <a:xfrm>
            <a:off x="9321324" y="6544800"/>
            <a:ext cx="292650" cy="230400"/>
          </a:xfrm>
          <a:prstGeom prst="rect">
            <a:avLst/>
          </a:prstGeom>
          <a:noFill/>
          <a:ln/>
          <a:effectLst/>
        </p:spPr>
        <p:txBody>
          <a:bodyPr wrap="none" lIns="91440" tIns="45720" rIns="91440" bIns="45720" rtlCol="0" anchor="t" anchorCtr="1">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3E389-1311-4796-9190-1F74A8EADEA2}" type="slidenum">
              <a:rPr kumimoji="0" lang="en-US" sz="900" b="0"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lang="en-US" sz="900" dirty="0">
              <a:latin typeface="Arial"/>
            </a:endParaRPr>
          </a:p>
        </p:txBody>
      </p:sp>
      <p:sp>
        <p:nvSpPr>
          <p:cNvPr id="7" name="Title 1"/>
          <p:cNvSpPr>
            <a:spLocks noGrp="1"/>
          </p:cNvSpPr>
          <p:nvPr>
            <p:ph type="title"/>
          </p:nvPr>
        </p:nvSpPr>
        <p:spPr>
          <a:xfrm>
            <a:off x="391318" y="103950"/>
            <a:ext cx="9144000" cy="867600"/>
          </a:xfrm>
          <a:noFill/>
          <a:ln>
            <a:noFill/>
          </a:ln>
        </p:spPr>
        <p:txBody>
          <a:bodyPr/>
          <a:lstStyle>
            <a:lvl1pPr>
              <a:defRPr>
                <a:solidFill>
                  <a:srgbClr val="FFFFFF"/>
                </a:solidFill>
              </a:defRPr>
            </a:lvl1pPr>
          </a:lstStyle>
          <a:p>
            <a:r>
              <a:rPr lang="en-US"/>
              <a:t>Click to edit Master title style</a:t>
            </a:r>
            <a:endParaRPr lang="en-US" dirty="0"/>
          </a:p>
        </p:txBody>
      </p:sp>
      <p:pic>
        <p:nvPicPr>
          <p:cNvPr id="8" name="Picture 16" descr="corporate_logo"/>
          <p:cNvPicPr>
            <a:picLocks noChangeAspect="1" noChangeArrowheads="1"/>
          </p:cNvPicPr>
          <p:nvPr userDrawn="1"/>
        </p:nvPicPr>
        <p:blipFill>
          <a:blip r:embed="rId3" cstate="print"/>
          <a:stretch>
            <a:fillRect/>
          </a:stretch>
        </p:blipFill>
        <p:spPr bwMode="auto">
          <a:xfrm>
            <a:off x="391319" y="6348876"/>
            <a:ext cx="1465338" cy="2966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0"/>
            <a:ext cx="9906000" cy="6237312"/>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ustom Layout">
    <p:spTree>
      <p:nvGrpSpPr>
        <p:cNvPr id="1" name=""/>
        <p:cNvGrpSpPr/>
        <p:nvPr/>
      </p:nvGrpSpPr>
      <p:grpSpPr>
        <a:xfrm>
          <a:off x="0" y="0"/>
          <a:ext cx="0" cy="0"/>
          <a:chOff x="0" y="0"/>
          <a:chExt cx="0" cy="0"/>
        </a:xfrm>
      </p:grpSpPr>
      <p:sp>
        <p:nvSpPr>
          <p:cNvPr id="2" name="Rectangle 1"/>
          <p:cNvSpPr/>
          <p:nvPr userDrawn="1"/>
        </p:nvSpPr>
        <p:spPr>
          <a:xfrm>
            <a:off x="0" y="0"/>
            <a:ext cx="9906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Thank_you_STC_logo_lockup.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75204" y="2417064"/>
            <a:ext cx="4355592" cy="202387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ustom Layout3">
    <p:spTree>
      <p:nvGrpSpPr>
        <p:cNvPr id="1" name=""/>
        <p:cNvGrpSpPr/>
        <p:nvPr/>
      </p:nvGrpSpPr>
      <p:grpSpPr>
        <a:xfrm>
          <a:off x="0" y="0"/>
          <a:ext cx="0" cy="0"/>
          <a:chOff x="0" y="0"/>
          <a:chExt cx="0" cy="0"/>
        </a:xfrm>
      </p:grpSpPr>
      <p:sp>
        <p:nvSpPr>
          <p:cNvPr id="2" name="Rectangle 1"/>
          <p:cNvSpPr/>
          <p:nvPr userDrawn="1"/>
        </p:nvSpPr>
        <p:spPr>
          <a:xfrm>
            <a:off x="0" y="0"/>
            <a:ext cx="9906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 name="Group 3"/>
          <p:cNvGrpSpPr/>
          <p:nvPr userDrawn="1"/>
        </p:nvGrpSpPr>
        <p:grpSpPr>
          <a:xfrm>
            <a:off x="1825264" y="2637384"/>
            <a:ext cx="6255472" cy="1583233"/>
            <a:chOff x="1442676" y="2370672"/>
            <a:chExt cx="6255472" cy="1583233"/>
          </a:xfrm>
        </p:grpSpPr>
        <p:sp>
          <p:nvSpPr>
            <p:cNvPr id="5" name="Rounded Rectangle 4"/>
            <p:cNvSpPr/>
            <p:nvPr userDrawn="1"/>
          </p:nvSpPr>
          <p:spPr>
            <a:xfrm>
              <a:off x="1442676" y="2370672"/>
              <a:ext cx="6255472" cy="1583233"/>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dirty="0">
                <a:solidFill>
                  <a:srgbClr val="222221"/>
                </a:solidFill>
                <a:latin typeface="TradeGothic LT CondEighteen"/>
                <a:cs typeface="TradeGothic LT CondEighteen"/>
              </a:endParaRPr>
            </a:p>
          </p:txBody>
        </p:sp>
        <p:pic>
          <p:nvPicPr>
            <p:cNvPr id="6" name="Picture 5"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4139" y="2562159"/>
              <a:ext cx="5872546" cy="1200282"/>
            </a:xfrm>
            <a:prstGeom prst="rect">
              <a:avLst/>
            </a:prstGeom>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5" name="Rectangle 14"/>
          <p:cNvSpPr/>
          <p:nvPr userDrawn="1"/>
        </p:nvSpPr>
        <p:spPr>
          <a:xfrm>
            <a:off x="0" y="0"/>
            <a:ext cx="9906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69334" y="149795"/>
            <a:ext cx="9560277"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78744" y="303653"/>
            <a:ext cx="2185812" cy="412389"/>
          </a:xfrm>
          <a:prstGeom prst="rect">
            <a:avLst/>
          </a:prstGeom>
        </p:spPr>
      </p:pic>
      <p:sp>
        <p:nvSpPr>
          <p:cNvPr id="2" name="Title 1"/>
          <p:cNvSpPr>
            <a:spLocks noGrp="1"/>
          </p:cNvSpPr>
          <p:nvPr>
            <p:ph type="ctrTitle" hasCustomPrompt="1"/>
          </p:nvPr>
        </p:nvSpPr>
        <p:spPr>
          <a:xfrm>
            <a:off x="677244" y="866776"/>
            <a:ext cx="8748581" cy="1197787"/>
          </a:xfrm>
        </p:spPr>
        <p:txBody>
          <a:bodyPr anchor="t">
            <a:normAutofit/>
          </a:bodyPr>
          <a:lstStyle>
            <a:lvl1pPr>
              <a:lnSpc>
                <a:spcPct val="95000"/>
              </a:lnSpc>
              <a:defRPr sz="4800" b="0" i="0" cap="none">
                <a:latin typeface="Trade Gothic LT Com Cn" panose="020B0806040303020004" pitchFamily="34" charset="0"/>
                <a:cs typeface="Trade Gothic LT Com Cn" panose="020B0806040303020004" pitchFamily="34" charset="0"/>
              </a:defRPr>
            </a:lvl1pPr>
          </a:lstStyle>
          <a:p>
            <a:r>
              <a:rPr lang="en-GB" dirty="0"/>
              <a:t>CLICK TO EDIT MASTER TITLE STYLE</a:t>
            </a:r>
            <a:endParaRPr lang="en-US" dirty="0"/>
          </a:p>
        </p:txBody>
      </p:sp>
      <p:sp>
        <p:nvSpPr>
          <p:cNvPr id="11" name="Picture Placeholder 10"/>
          <p:cNvSpPr>
            <a:spLocks noGrp="1"/>
          </p:cNvSpPr>
          <p:nvPr>
            <p:ph type="pic" sz="quarter" idx="10"/>
          </p:nvPr>
        </p:nvSpPr>
        <p:spPr>
          <a:xfrm>
            <a:off x="163381" y="2213628"/>
            <a:ext cx="9565481" cy="4494213"/>
          </a:xfrm>
        </p:spPr>
        <p:txBody>
          <a:bodyPr/>
          <a:lstStyle/>
          <a:p>
            <a:r>
              <a:rPr lang="en-GB"/>
              <a:t>Drag picture to placeholder or click icon to add</a:t>
            </a:r>
            <a:endParaRPr lang="en-US" dirty="0"/>
          </a:p>
        </p:txBody>
      </p:sp>
      <p:sp>
        <p:nvSpPr>
          <p:cNvPr id="12" name="Date Placeholder 11"/>
          <p:cNvSpPr>
            <a:spLocks noGrp="1"/>
          </p:cNvSpPr>
          <p:nvPr>
            <p:ph type="dt" sz="half" idx="11"/>
          </p:nvPr>
        </p:nvSpPr>
        <p:spPr>
          <a:xfrm>
            <a:off x="7825621" y="344651"/>
            <a:ext cx="1713096" cy="365125"/>
          </a:xfrm>
        </p:spPr>
        <p:txBody>
          <a:bodyPr/>
          <a:lstStyle>
            <a:lvl1pPr algn="r">
              <a:defRPr/>
            </a:lvl1pPr>
          </a:lstStyle>
          <a:p>
            <a:r>
              <a:rPr lang="es-BO"/>
              <a:t>11 de mayo de  2016</a:t>
            </a:r>
            <a:endParaRPr lang="en-US" dirty="0"/>
          </a:p>
        </p:txBody>
      </p:sp>
    </p:spTree>
    <p:extLst>
      <p:ext uri="{BB962C8B-B14F-4D97-AF65-F5344CB8AC3E}">
        <p14:creationId xmlns:p14="http://schemas.microsoft.com/office/powerpoint/2010/main" val="3194244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15" name="Rectangle 14"/>
          <p:cNvSpPr/>
          <p:nvPr userDrawn="1"/>
        </p:nvSpPr>
        <p:spPr>
          <a:xfrm>
            <a:off x="0" y="0"/>
            <a:ext cx="9906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69334" y="149795"/>
            <a:ext cx="9560277"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78744" y="303653"/>
            <a:ext cx="2185812" cy="412389"/>
          </a:xfrm>
          <a:prstGeom prst="rect">
            <a:avLst/>
          </a:prstGeom>
        </p:spPr>
      </p:pic>
      <p:sp>
        <p:nvSpPr>
          <p:cNvPr id="2" name="Title 1"/>
          <p:cNvSpPr>
            <a:spLocks noGrp="1"/>
          </p:cNvSpPr>
          <p:nvPr>
            <p:ph type="ctrTitle" hasCustomPrompt="1"/>
          </p:nvPr>
        </p:nvSpPr>
        <p:spPr>
          <a:xfrm>
            <a:off x="677244" y="866776"/>
            <a:ext cx="8748581" cy="1197787"/>
          </a:xfrm>
        </p:spPr>
        <p:txBody>
          <a:bodyPr anchor="t">
            <a:normAutofit/>
          </a:bodyPr>
          <a:lstStyle>
            <a:lvl1pPr>
              <a:lnSpc>
                <a:spcPct val="95000"/>
              </a:lnSpc>
              <a:defRPr sz="4800" b="0" i="0" cap="none">
                <a:latin typeface="Trade Gothic LT Com Cn" panose="020B0806040303020004" pitchFamily="34" charset="0"/>
                <a:cs typeface="Trade Gothic LT Com Cn" panose="020B0806040303020004" pitchFamily="34" charset="0"/>
              </a:defRPr>
            </a:lvl1pPr>
          </a:lstStyle>
          <a:p>
            <a:r>
              <a:rPr lang="en-GB" dirty="0"/>
              <a:t>CLICK TO EDIT MASTER TITLE STYLE</a:t>
            </a:r>
            <a:endParaRPr lang="en-US" dirty="0"/>
          </a:p>
        </p:txBody>
      </p:sp>
      <p:sp>
        <p:nvSpPr>
          <p:cNvPr id="11" name="Picture Placeholder 10"/>
          <p:cNvSpPr>
            <a:spLocks noGrp="1"/>
          </p:cNvSpPr>
          <p:nvPr>
            <p:ph type="pic" sz="quarter" idx="10"/>
          </p:nvPr>
        </p:nvSpPr>
        <p:spPr>
          <a:xfrm>
            <a:off x="163381" y="2213628"/>
            <a:ext cx="9565481" cy="4494213"/>
          </a:xfrm>
        </p:spPr>
        <p:txBody>
          <a:bodyPr/>
          <a:lstStyle/>
          <a:p>
            <a:r>
              <a:rPr lang="en-GB"/>
              <a:t>Drag picture to placeholder or click icon to add</a:t>
            </a:r>
            <a:endParaRPr lang="en-US" dirty="0"/>
          </a:p>
        </p:txBody>
      </p:sp>
      <p:sp>
        <p:nvSpPr>
          <p:cNvPr id="12" name="Date Placeholder 11"/>
          <p:cNvSpPr>
            <a:spLocks noGrp="1"/>
          </p:cNvSpPr>
          <p:nvPr>
            <p:ph type="dt" sz="half" idx="11"/>
          </p:nvPr>
        </p:nvSpPr>
        <p:spPr>
          <a:xfrm>
            <a:off x="7825621" y="344651"/>
            <a:ext cx="1713096" cy="365125"/>
          </a:xfrm>
        </p:spPr>
        <p:txBody>
          <a:bodyPr/>
          <a:lstStyle>
            <a:lvl1pPr algn="r">
              <a:defRPr/>
            </a:lvl1pPr>
          </a:lstStyle>
          <a:p>
            <a:r>
              <a:rPr lang="es-BO"/>
              <a:t>11 de mayo de  2016</a:t>
            </a:r>
            <a:endParaRPr lang="en-US" dirty="0"/>
          </a:p>
        </p:txBody>
      </p:sp>
    </p:spTree>
    <p:extLst>
      <p:ext uri="{BB962C8B-B14F-4D97-AF65-F5344CB8AC3E}">
        <p14:creationId xmlns:p14="http://schemas.microsoft.com/office/powerpoint/2010/main" val="1629109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x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67076" y="1600200"/>
            <a:ext cx="4330702" cy="47069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D27AA3E-C6D9-42C3-8A00-E51537631155}" type="datetime1">
              <a:rPr lang="es-BO" smtClean="0"/>
              <a:t>5/2/2020</a:t>
            </a:fld>
            <a:endParaRPr lang="en-US" dirty="0"/>
          </a:p>
        </p:txBody>
      </p:sp>
      <p:sp>
        <p:nvSpPr>
          <p:cNvPr id="5" name="Footer Placeholder 4"/>
          <p:cNvSpPr>
            <a:spLocks noGrp="1"/>
          </p:cNvSpPr>
          <p:nvPr>
            <p:ph type="ftr" sz="quarter" idx="11"/>
          </p:nvPr>
        </p:nvSpPr>
        <p:spPr/>
        <p:txBody>
          <a:bodyPr/>
          <a:lstStyle/>
          <a:p>
            <a:r>
              <a:rPr lang="es-BO"/>
              <a:t>Campaña Hasta la Última Niña</a:t>
            </a:r>
            <a:endParaRPr lang="en-US" dirty="0"/>
          </a:p>
        </p:txBody>
      </p:sp>
      <p:sp>
        <p:nvSpPr>
          <p:cNvPr id="6" name="Slide Number Placeholder 5"/>
          <p:cNvSpPr>
            <a:spLocks noGrp="1"/>
          </p:cNvSpPr>
          <p:nvPr>
            <p:ph type="sldNum" sz="quarter" idx="12"/>
          </p:nvPr>
        </p:nvSpPr>
        <p:spPr/>
        <p:txBody>
          <a:bodyPr/>
          <a:lstStyle/>
          <a:p>
            <a:fld id="{C3FDE51E-0052-334C-A4B2-C567FE9F326F}" type="slidenum">
              <a:rPr lang="en-US" smtClean="0"/>
              <a:t>‹Nº›</a:t>
            </a:fld>
            <a:endParaRPr lang="en-US"/>
          </a:p>
        </p:txBody>
      </p:sp>
      <p:sp>
        <p:nvSpPr>
          <p:cNvPr id="8" name="Text Placeholder 7"/>
          <p:cNvSpPr>
            <a:spLocks noGrp="1"/>
          </p:cNvSpPr>
          <p:nvPr>
            <p:ph type="body" sz="quarter" idx="13"/>
          </p:nvPr>
        </p:nvSpPr>
        <p:spPr>
          <a:xfrm>
            <a:off x="460727" y="705601"/>
            <a:ext cx="8972330"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en-GB"/>
              <a:t>Click to edit Master text styles</a:t>
            </a:r>
          </a:p>
        </p:txBody>
      </p:sp>
      <p:sp>
        <p:nvSpPr>
          <p:cNvPr id="9" name="Content Placeholder 2"/>
          <p:cNvSpPr>
            <a:spLocks noGrp="1"/>
          </p:cNvSpPr>
          <p:nvPr>
            <p:ph idx="14"/>
          </p:nvPr>
        </p:nvSpPr>
        <p:spPr>
          <a:xfrm>
            <a:off x="5102179" y="1600200"/>
            <a:ext cx="4330702" cy="47069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71189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1557"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Placeholder 10" descr="RS112762_20151201-GRECIA-SAVETHECHILDREN-REFUGIADOS-0049_1.jpg"/>
          <p:cNvPicPr>
            <a:picLocks noChangeAspect="1"/>
          </p:cNvPicPr>
          <p:nvPr userDrawn="1"/>
        </p:nvPicPr>
        <p:blipFill>
          <a:blip r:embed="rId6" cstate="print">
            <a:extLst>
              <a:ext uri="{28A0092B-C50C-407E-A947-70E740481C1C}">
                <a14:useLocalDpi xmlns:a14="http://schemas.microsoft.com/office/drawing/2010/main"/>
              </a:ext>
            </a:extLst>
          </a:blip>
          <a:srcRect t="1179" b="4544"/>
          <a:stretch>
            <a:fillRect/>
          </a:stretch>
        </p:blipFill>
        <p:spPr>
          <a:xfrm>
            <a:off x="188593" y="2359827"/>
            <a:ext cx="9555480" cy="4587073"/>
          </a:xfrm>
          <a:prstGeom prst="rect">
            <a:avLst/>
          </a:prstGeom>
          <a:noFill/>
          <a:ln>
            <a:noFill/>
          </a:ln>
        </p:spPr>
      </p:pic>
      <p:sp>
        <p:nvSpPr>
          <p:cNvPr id="5" name="Rectangle 4"/>
          <p:cNvSpPr>
            <a:spLocks noChangeArrowheads="1"/>
          </p:cNvSpPr>
          <p:nvPr userDrawn="1"/>
        </p:nvSpPr>
        <p:spPr bwMode="auto">
          <a:xfrm>
            <a:off x="0" y="0"/>
            <a:ext cx="9906000" cy="97155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GB" dirty="0">
              <a:solidFill>
                <a:srgbClr val="FFFFFF"/>
              </a:solidFill>
            </a:endParaRPr>
          </a:p>
        </p:txBody>
      </p:sp>
      <p:sp>
        <p:nvSpPr>
          <p:cNvPr id="10" name="Rectangle 9"/>
          <p:cNvSpPr/>
          <p:nvPr userDrawn="1"/>
        </p:nvSpPr>
        <p:spPr>
          <a:xfrm>
            <a:off x="182563" y="103950"/>
            <a:ext cx="9561510" cy="8676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200" b="1" dirty="0" err="1">
              <a:solidFill>
                <a:srgbClr val="000000"/>
              </a:solidFill>
              <a:cs typeface="Arial" pitchFamily="34" charset="0"/>
            </a:endParaRPr>
          </a:p>
        </p:txBody>
      </p:sp>
      <p:pic>
        <p:nvPicPr>
          <p:cNvPr id="9" name="Picture 16" descr="corporate_logo"/>
          <p:cNvPicPr>
            <a:picLocks noChangeAspect="1" noChangeArrowheads="1"/>
          </p:cNvPicPr>
          <p:nvPr userDrawn="1"/>
        </p:nvPicPr>
        <p:blipFill>
          <a:blip r:embed="rId7" cstate="print"/>
          <a:srcRect/>
          <a:stretch>
            <a:fillRect/>
          </a:stretch>
        </p:blipFill>
        <p:spPr bwMode="auto">
          <a:xfrm>
            <a:off x="381000" y="123614"/>
            <a:ext cx="1695157" cy="342900"/>
          </a:xfrm>
          <a:prstGeom prst="rect">
            <a:avLst/>
          </a:prstGeom>
          <a:noFill/>
          <a:ln w="9525">
            <a:noFill/>
            <a:miter lim="800000"/>
            <a:headEnd/>
            <a:tailEnd/>
          </a:ln>
        </p:spPr>
      </p:pic>
      <p:pic>
        <p:nvPicPr>
          <p:cNvPr id="7" name="Picture 6" descr="Red_circle.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3613395" y="1983348"/>
            <a:ext cx="5154878" cy="5255382"/>
          </a:xfrm>
          <a:prstGeom prst="rect">
            <a:avLst/>
          </a:prstGeom>
        </p:spPr>
      </p:pic>
      <p:sp>
        <p:nvSpPr>
          <p:cNvPr id="11" name="Text Placeholder 2"/>
          <p:cNvSpPr>
            <a:spLocks noGrp="1"/>
          </p:cNvSpPr>
          <p:nvPr>
            <p:ph type="body" sz="quarter" idx="10" hasCustomPrompt="1"/>
          </p:nvPr>
        </p:nvSpPr>
        <p:spPr>
          <a:xfrm>
            <a:off x="7943850" y="207751"/>
            <a:ext cx="1562100" cy="193675"/>
          </a:xfrm>
        </p:spPr>
        <p:txBody>
          <a:bodyPr anchor="ctr" anchorCtr="0">
            <a:normAutofit/>
          </a:bodyPr>
          <a:lstStyle>
            <a:lvl1pPr algn="r">
              <a:defRPr lang="en-US" sz="1200" b="0" kern="1200" dirty="0" smtClean="0">
                <a:solidFill>
                  <a:srgbClr val="000000"/>
                </a:solidFill>
                <a:latin typeface="Arial" pitchFamily="34" charset="0"/>
                <a:ea typeface="+mn-ea"/>
                <a:cs typeface="Arial" pitchFamily="34" charset="0"/>
              </a:defRPr>
            </a:lvl1pPr>
          </a:lstStyle>
          <a:p>
            <a:pPr lvl="0"/>
            <a:r>
              <a:rPr lang="en-US" dirty="0"/>
              <a:t>Date</a:t>
            </a:r>
          </a:p>
        </p:txBody>
      </p:sp>
      <p:sp>
        <p:nvSpPr>
          <p:cNvPr id="12" name="TextBox 11"/>
          <p:cNvSpPr txBox="1"/>
          <p:nvPr userDrawn="1"/>
        </p:nvSpPr>
        <p:spPr>
          <a:xfrm>
            <a:off x="4557000" y="0"/>
            <a:ext cx="792000" cy="241980"/>
          </a:xfrm>
          <a:prstGeom prst="rect">
            <a:avLst/>
          </a:prstGeom>
          <a:solidFill>
            <a:srgbClr val="FFD000"/>
          </a:solidFill>
          <a:ln>
            <a:solidFill>
              <a:srgbClr val="FFD000"/>
            </a:solidFill>
          </a:ln>
        </p:spPr>
        <p:txBody>
          <a:bodyPr wrap="square" lIns="36000" tIns="36000" rIns="36000" bIns="36000" rtlCol="0" anchor="t">
            <a:spAutoFit/>
          </a:bodyPr>
          <a:lstStyle/>
          <a:p>
            <a:pPr algn="ctr">
              <a:buClr>
                <a:srgbClr val="EE1B2E"/>
              </a:buClr>
            </a:pPr>
            <a:r>
              <a:rPr lang="de-DE" sz="1100" b="1">
                <a:solidFill>
                  <a:srgbClr val="000000"/>
                </a:solidFill>
                <a:cs typeface="Arial" pitchFamily="34" charset="0"/>
              </a:rPr>
              <a:t>Pre-read</a:t>
            </a:r>
            <a:endParaRPr lang="en-US" sz="1100" b="1" dirty="0">
              <a:solidFill>
                <a:srgbClr val="000000"/>
              </a:solidFill>
              <a:cs typeface="Arial" pitchFamily="34" charset="0"/>
            </a:endParaRPr>
          </a:p>
        </p:txBody>
      </p:sp>
    </p:spTree>
    <p:extLst>
      <p:ext uri="{BB962C8B-B14F-4D97-AF65-F5344CB8AC3E}">
        <p14:creationId xmlns:p14="http://schemas.microsoft.com/office/powerpoint/2010/main" val="195926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125" name="think-cell Slide" r:id="rId4" imgW="270" imgH="270" progId="TCLayout.ActiveDocument.1">
                  <p:embed/>
                </p:oleObj>
              </mc:Choice>
              <mc:Fallback>
                <p:oleObj name="think-cell Slide" r:id="rId4" imgW="270" imgH="27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Placeholder 10" descr="RS112762_20151201-GRECIA-SAVETHECHILDREN-REFUGIADOS-0049_1.jpg"/>
          <p:cNvPicPr>
            <a:picLocks noChangeAspect="1"/>
          </p:cNvPicPr>
          <p:nvPr userDrawn="1"/>
        </p:nvPicPr>
        <p:blipFill>
          <a:blip r:embed="rId6" cstate="print">
            <a:extLst>
              <a:ext uri="{28A0092B-C50C-407E-A947-70E740481C1C}">
                <a14:useLocalDpi xmlns:a14="http://schemas.microsoft.com/office/drawing/2010/main"/>
              </a:ext>
            </a:extLst>
          </a:blip>
          <a:srcRect t="1179" b="4544"/>
          <a:stretch>
            <a:fillRect/>
          </a:stretch>
        </p:blipFill>
        <p:spPr>
          <a:xfrm>
            <a:off x="188593" y="2359827"/>
            <a:ext cx="9555480" cy="4587073"/>
          </a:xfrm>
          <a:prstGeom prst="rect">
            <a:avLst/>
          </a:prstGeom>
          <a:noFill/>
          <a:ln>
            <a:noFill/>
          </a:ln>
        </p:spPr>
      </p:pic>
      <p:sp>
        <p:nvSpPr>
          <p:cNvPr id="5" name="Rectangle 4"/>
          <p:cNvSpPr>
            <a:spLocks noChangeArrowheads="1"/>
          </p:cNvSpPr>
          <p:nvPr userDrawn="1"/>
        </p:nvSpPr>
        <p:spPr bwMode="auto">
          <a:xfrm>
            <a:off x="0" y="0"/>
            <a:ext cx="9906000" cy="97155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defRPr/>
            </a:pPr>
            <a:endParaRPr lang="en-US" sz="1800" kern="1200" dirty="0">
              <a:solidFill>
                <a:schemeClr val="lt1"/>
              </a:solidFill>
              <a:latin typeface="+mn-lt"/>
              <a:ea typeface="+mn-ea"/>
              <a:cs typeface="+mn-cs"/>
            </a:endParaRPr>
          </a:p>
        </p:txBody>
      </p:sp>
      <p:sp>
        <p:nvSpPr>
          <p:cNvPr id="10" name="Rectangle 9"/>
          <p:cNvSpPr/>
          <p:nvPr userDrawn="1"/>
        </p:nvSpPr>
        <p:spPr>
          <a:xfrm>
            <a:off x="182563" y="103950"/>
            <a:ext cx="9561510" cy="8676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200" b="1" dirty="0" err="1">
              <a:solidFill>
                <a:srgbClr val="000000"/>
              </a:solidFill>
              <a:latin typeface="Arial" pitchFamily="34" charset="0"/>
              <a:cs typeface="Arial" pitchFamily="34" charset="0"/>
            </a:endParaRPr>
          </a:p>
        </p:txBody>
      </p:sp>
      <p:pic>
        <p:nvPicPr>
          <p:cNvPr id="9" name="Picture 16" descr="corporate_logo"/>
          <p:cNvPicPr>
            <a:picLocks noChangeAspect="1" noChangeArrowheads="1"/>
          </p:cNvPicPr>
          <p:nvPr userDrawn="1"/>
        </p:nvPicPr>
        <p:blipFill>
          <a:blip r:embed="rId7" cstate="print"/>
          <a:srcRect/>
          <a:stretch>
            <a:fillRect/>
          </a:stretch>
        </p:blipFill>
        <p:spPr bwMode="auto">
          <a:xfrm>
            <a:off x="381000" y="123614"/>
            <a:ext cx="1695157" cy="342900"/>
          </a:xfrm>
          <a:prstGeom prst="rect">
            <a:avLst/>
          </a:prstGeom>
          <a:noFill/>
          <a:ln w="9525">
            <a:noFill/>
            <a:miter lim="800000"/>
            <a:headEnd/>
            <a:tailEnd/>
          </a:ln>
        </p:spPr>
      </p:pic>
      <p:pic>
        <p:nvPicPr>
          <p:cNvPr id="7" name="Picture 6" descr="Red_circle.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3613395" y="1983348"/>
            <a:ext cx="5154878" cy="5255382"/>
          </a:xfrm>
          <a:prstGeom prst="rect">
            <a:avLst/>
          </a:prstGeom>
        </p:spPr>
      </p:pic>
      <p:sp>
        <p:nvSpPr>
          <p:cNvPr id="11" name="Text Placeholder 2"/>
          <p:cNvSpPr>
            <a:spLocks noGrp="1"/>
          </p:cNvSpPr>
          <p:nvPr>
            <p:ph type="body" sz="quarter" idx="10" hasCustomPrompt="1"/>
          </p:nvPr>
        </p:nvSpPr>
        <p:spPr>
          <a:xfrm>
            <a:off x="7943850" y="207751"/>
            <a:ext cx="1562100" cy="193675"/>
          </a:xfrm>
        </p:spPr>
        <p:txBody>
          <a:bodyPr anchor="ctr" anchorCtr="0">
            <a:normAutofit/>
          </a:bodyPr>
          <a:lstStyle>
            <a:lvl1pPr algn="r">
              <a:defRPr lang="en-US" sz="1200" b="0" kern="1200" dirty="0" smtClean="0">
                <a:solidFill>
                  <a:srgbClr val="000000"/>
                </a:solidFill>
                <a:latin typeface="Arial" pitchFamily="34" charset="0"/>
                <a:ea typeface="+mn-ea"/>
                <a:cs typeface="Arial" pitchFamily="34" charset="0"/>
              </a:defRPr>
            </a:lvl1pPr>
          </a:lstStyle>
          <a:p>
            <a:pPr lvl="0"/>
            <a:r>
              <a:rPr lang="en-US" dirty="0"/>
              <a:t>Date</a:t>
            </a:r>
          </a:p>
        </p:txBody>
      </p:sp>
    </p:spTree>
    <p:extLst>
      <p:ext uri="{BB962C8B-B14F-4D97-AF65-F5344CB8AC3E}">
        <p14:creationId xmlns:p14="http://schemas.microsoft.com/office/powerpoint/2010/main" val="3123806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81" name="think-cell Slide" r:id="rId4" imgW="273" imgH="274" progId="TCLayout.ActiveDocument.1">
                  <p:embed/>
                </p:oleObj>
              </mc:Choice>
              <mc:Fallback>
                <p:oleObj name="think-cell Slide" r:id="rId4" imgW="273" imgH="274" progId="TCLayout.ActiveDocument.1">
                  <p:embed/>
                  <p:pic>
                    <p:nvPicPr>
                      <p:cNvPr id="6" name="Object 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91318" y="103950"/>
            <a:ext cx="9144000" cy="867600"/>
          </a:xfrm>
        </p:spPr>
        <p:txBody>
          <a:bodyPr/>
          <a:lstStyle/>
          <a:p>
            <a:r>
              <a:rPr lang="en-US"/>
              <a:t>Click to edit Master title style</a:t>
            </a:r>
            <a:endParaRPr lang="en-GB" dirty="0"/>
          </a:p>
        </p:txBody>
      </p:sp>
      <p:sp>
        <p:nvSpPr>
          <p:cNvPr id="4" name="Text Placeholder 3"/>
          <p:cNvSpPr>
            <a:spLocks noGrp="1"/>
          </p:cNvSpPr>
          <p:nvPr>
            <p:ph type="body" sz="quarter" idx="10"/>
          </p:nvPr>
        </p:nvSpPr>
        <p:spPr>
          <a:xfrm>
            <a:off x="391318" y="1393200"/>
            <a:ext cx="9144000" cy="48006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47049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05" name="think-cell Slide" r:id="rId4" imgW="273" imgH="274" progId="TCLayout.ActiveDocument.1">
                  <p:embed/>
                </p:oleObj>
              </mc:Choice>
              <mc:Fallback>
                <p:oleObj name="think-cell Slide" r:id="rId4" imgW="273" imgH="274"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91318" y="103950"/>
            <a:ext cx="9144000" cy="867600"/>
          </a:xfrm>
          <a:solidFill>
            <a:srgbClr val="FFFFFF"/>
          </a:solidFill>
          <a:ln>
            <a:solidFill>
              <a:srgbClr val="FFFFFF"/>
            </a:solidFill>
          </a:ln>
        </p:spPr>
        <p:txBody>
          <a:bodyPr/>
          <a:lstStyle/>
          <a:p>
            <a:r>
              <a:rPr lang="en-US"/>
              <a:t>Click to edit Master title style</a:t>
            </a:r>
            <a:endParaRPr lang="en-GB" dirty="0"/>
          </a:p>
        </p:txBody>
      </p:sp>
    </p:spTree>
    <p:extLst>
      <p:ext uri="{BB962C8B-B14F-4D97-AF65-F5344CB8AC3E}">
        <p14:creationId xmlns:p14="http://schemas.microsoft.com/office/powerpoint/2010/main" val="3085771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4557000" y="0"/>
            <a:ext cx="792000" cy="241980"/>
          </a:xfrm>
          <a:prstGeom prst="rect">
            <a:avLst/>
          </a:prstGeom>
          <a:solidFill>
            <a:srgbClr val="FFD000"/>
          </a:solidFill>
          <a:ln>
            <a:solidFill>
              <a:srgbClr val="FFD000"/>
            </a:solidFill>
          </a:ln>
        </p:spPr>
        <p:txBody>
          <a:bodyPr wrap="square" lIns="36000" tIns="36000" rIns="36000" bIns="36000" rtlCol="0" anchor="t">
            <a:spAutoFit/>
          </a:bodyPr>
          <a:lstStyle/>
          <a:p>
            <a:pPr algn="ctr">
              <a:buClr>
                <a:srgbClr val="EE1B2E"/>
              </a:buClr>
            </a:pPr>
            <a:r>
              <a:rPr lang="de-DE" sz="1100" b="1">
                <a:solidFill>
                  <a:srgbClr val="000000"/>
                </a:solidFill>
                <a:cs typeface="Arial" pitchFamily="34" charset="0"/>
              </a:rPr>
              <a:t>Pre-read</a:t>
            </a:r>
            <a:endParaRPr lang="en-US" sz="1100" b="1" dirty="0">
              <a:solidFill>
                <a:srgbClr val="000000"/>
              </a:solidFill>
              <a:cs typeface="Arial" pitchFamily="34" charset="0"/>
            </a:endParaRPr>
          </a:p>
        </p:txBody>
      </p:sp>
    </p:spTree>
    <p:extLst>
      <p:ext uri="{BB962C8B-B14F-4D97-AF65-F5344CB8AC3E}">
        <p14:creationId xmlns:p14="http://schemas.microsoft.com/office/powerpoint/2010/main" val="2669600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Custom Layout">
    <p:spTree>
      <p:nvGrpSpPr>
        <p:cNvPr id="1" name=""/>
        <p:cNvGrpSpPr/>
        <p:nvPr/>
      </p:nvGrpSpPr>
      <p:grpSpPr>
        <a:xfrm>
          <a:off x="0" y="0"/>
          <a:ext cx="0" cy="0"/>
          <a:chOff x="0" y="0"/>
          <a:chExt cx="0" cy="0"/>
        </a:xfrm>
      </p:grpSpPr>
      <p:sp>
        <p:nvSpPr>
          <p:cNvPr id="2" name="Rectangle 1"/>
          <p:cNvSpPr/>
          <p:nvPr userDrawn="1"/>
        </p:nvSpPr>
        <p:spPr>
          <a:xfrm>
            <a:off x="0" y="0"/>
            <a:ext cx="9906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3" name="Picture 2" descr="Thank_you_STC_logo_lockup.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75204" y="2417064"/>
            <a:ext cx="4355592" cy="2023872"/>
          </a:xfrm>
          <a:prstGeom prst="rect">
            <a:avLst/>
          </a:prstGeom>
        </p:spPr>
      </p:pic>
      <p:sp>
        <p:nvSpPr>
          <p:cNvPr id="4" name="TextBox 3"/>
          <p:cNvSpPr txBox="1"/>
          <p:nvPr userDrawn="1"/>
        </p:nvSpPr>
        <p:spPr>
          <a:xfrm>
            <a:off x="4557000" y="0"/>
            <a:ext cx="792000" cy="241980"/>
          </a:xfrm>
          <a:prstGeom prst="rect">
            <a:avLst/>
          </a:prstGeom>
          <a:solidFill>
            <a:srgbClr val="FFD000"/>
          </a:solidFill>
          <a:ln>
            <a:solidFill>
              <a:srgbClr val="FFD000"/>
            </a:solidFill>
          </a:ln>
        </p:spPr>
        <p:txBody>
          <a:bodyPr wrap="square" lIns="36000" tIns="36000" rIns="36000" bIns="36000" rtlCol="0" anchor="t">
            <a:spAutoFit/>
          </a:bodyPr>
          <a:lstStyle/>
          <a:p>
            <a:pPr algn="ctr">
              <a:buClr>
                <a:srgbClr val="EE1B2E"/>
              </a:buClr>
            </a:pPr>
            <a:r>
              <a:rPr lang="de-DE" sz="1100" b="1">
                <a:solidFill>
                  <a:srgbClr val="000000"/>
                </a:solidFill>
                <a:cs typeface="Arial" pitchFamily="34" charset="0"/>
              </a:rPr>
              <a:t>Pre-read</a:t>
            </a:r>
            <a:endParaRPr lang="en-US" sz="1100" b="1" dirty="0">
              <a:solidFill>
                <a:srgbClr val="000000"/>
              </a:solidFill>
              <a:cs typeface="Arial" pitchFamily="34" charset="0"/>
            </a:endParaRPr>
          </a:p>
        </p:txBody>
      </p:sp>
    </p:spTree>
    <p:extLst>
      <p:ext uri="{BB962C8B-B14F-4D97-AF65-F5344CB8AC3E}">
        <p14:creationId xmlns:p14="http://schemas.microsoft.com/office/powerpoint/2010/main" val="487571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Custom Layout3">
    <p:spTree>
      <p:nvGrpSpPr>
        <p:cNvPr id="1" name=""/>
        <p:cNvGrpSpPr/>
        <p:nvPr/>
      </p:nvGrpSpPr>
      <p:grpSpPr>
        <a:xfrm>
          <a:off x="0" y="0"/>
          <a:ext cx="0" cy="0"/>
          <a:chOff x="0" y="0"/>
          <a:chExt cx="0" cy="0"/>
        </a:xfrm>
      </p:grpSpPr>
      <p:sp>
        <p:nvSpPr>
          <p:cNvPr id="2" name="Rectangle 1"/>
          <p:cNvSpPr/>
          <p:nvPr userDrawn="1"/>
        </p:nvSpPr>
        <p:spPr>
          <a:xfrm>
            <a:off x="0" y="0"/>
            <a:ext cx="9906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4" name="Group 3"/>
          <p:cNvGrpSpPr/>
          <p:nvPr userDrawn="1"/>
        </p:nvGrpSpPr>
        <p:grpSpPr>
          <a:xfrm>
            <a:off x="1825264" y="2637384"/>
            <a:ext cx="6255472" cy="1583233"/>
            <a:chOff x="1442676" y="2370672"/>
            <a:chExt cx="6255472" cy="1583233"/>
          </a:xfrm>
        </p:grpSpPr>
        <p:sp>
          <p:nvSpPr>
            <p:cNvPr id="5" name="Rounded Rectangle 4"/>
            <p:cNvSpPr/>
            <p:nvPr userDrawn="1"/>
          </p:nvSpPr>
          <p:spPr>
            <a:xfrm>
              <a:off x="1442676" y="2370672"/>
              <a:ext cx="6255472" cy="1583233"/>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dirty="0">
                <a:solidFill>
                  <a:srgbClr val="222221"/>
                </a:solidFill>
                <a:latin typeface="TradeGothic LT CondEighteen"/>
                <a:cs typeface="TradeGothic LT CondEighteen"/>
              </a:endParaRPr>
            </a:p>
          </p:txBody>
        </p:sp>
        <p:pic>
          <p:nvPicPr>
            <p:cNvPr id="6" name="Picture 5"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4139" y="2562159"/>
              <a:ext cx="5872546" cy="1200282"/>
            </a:xfrm>
            <a:prstGeom prst="rect">
              <a:avLst/>
            </a:prstGeom>
          </p:spPr>
        </p:pic>
      </p:grpSp>
      <p:sp>
        <p:nvSpPr>
          <p:cNvPr id="7" name="TextBox 6"/>
          <p:cNvSpPr txBox="1"/>
          <p:nvPr userDrawn="1"/>
        </p:nvSpPr>
        <p:spPr>
          <a:xfrm>
            <a:off x="4557000" y="0"/>
            <a:ext cx="792000" cy="241980"/>
          </a:xfrm>
          <a:prstGeom prst="rect">
            <a:avLst/>
          </a:prstGeom>
          <a:solidFill>
            <a:srgbClr val="FFD000"/>
          </a:solidFill>
          <a:ln>
            <a:solidFill>
              <a:srgbClr val="FFD000"/>
            </a:solidFill>
          </a:ln>
        </p:spPr>
        <p:txBody>
          <a:bodyPr wrap="square" lIns="36000" tIns="36000" rIns="36000" bIns="36000" rtlCol="0" anchor="t">
            <a:spAutoFit/>
          </a:bodyPr>
          <a:lstStyle/>
          <a:p>
            <a:pPr algn="ctr">
              <a:buClr>
                <a:srgbClr val="EE1B2E"/>
              </a:buClr>
            </a:pPr>
            <a:r>
              <a:rPr lang="de-DE" sz="1100" b="1">
                <a:solidFill>
                  <a:srgbClr val="000000"/>
                </a:solidFill>
                <a:cs typeface="Arial" pitchFamily="34" charset="0"/>
              </a:rPr>
              <a:t>Pre-read</a:t>
            </a:r>
            <a:endParaRPr lang="en-US" sz="1100" b="1" dirty="0">
              <a:solidFill>
                <a:srgbClr val="000000"/>
              </a:solidFill>
              <a:cs typeface="Arial" pitchFamily="34" charset="0"/>
            </a:endParaRPr>
          </a:p>
        </p:txBody>
      </p:sp>
    </p:spTree>
    <p:extLst>
      <p:ext uri="{BB962C8B-B14F-4D97-AF65-F5344CB8AC3E}">
        <p14:creationId xmlns:p14="http://schemas.microsoft.com/office/powerpoint/2010/main" val="605977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701" name="think-cell Slide" r:id="rId4" imgW="273" imgH="274" progId="TCLayout.ActiveDocument.1">
                  <p:embed/>
                </p:oleObj>
              </mc:Choice>
              <mc:Fallback>
                <p:oleObj name="think-cell Slide" r:id="rId4" imgW="273" imgH="27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07330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9749" name="think-cell Slide" r:id="rId4" imgW="270" imgH="270" progId="TCLayout.ActiveDocument.1">
                  <p:embed/>
                </p:oleObj>
              </mc:Choice>
              <mc:Fallback>
                <p:oleObj name="think-cell Slide" r:id="rId4" imgW="270" imgH="27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noChangeArrowheads="1"/>
          </p:cNvSpPr>
          <p:nvPr userDrawn="1"/>
        </p:nvSpPr>
        <p:spPr bwMode="auto">
          <a:xfrm>
            <a:off x="0" y="0"/>
            <a:ext cx="9906000" cy="97155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defRPr/>
            </a:pPr>
            <a:endParaRPr lang="en-US" sz="1800" kern="1200" dirty="0">
              <a:solidFill>
                <a:schemeClr val="lt1"/>
              </a:solidFill>
              <a:latin typeface="+mn-lt"/>
              <a:ea typeface="+mn-ea"/>
              <a:cs typeface="+mn-cs"/>
            </a:endParaRPr>
          </a:p>
        </p:txBody>
      </p:sp>
      <p:sp>
        <p:nvSpPr>
          <p:cNvPr id="10" name="Rectangle 9"/>
          <p:cNvSpPr/>
          <p:nvPr userDrawn="1"/>
        </p:nvSpPr>
        <p:spPr>
          <a:xfrm>
            <a:off x="182563" y="103950"/>
            <a:ext cx="9561510" cy="8676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200" b="1" dirty="0" err="1">
              <a:solidFill>
                <a:srgbClr val="000000"/>
              </a:solidFill>
              <a:latin typeface="Arial" pitchFamily="34" charset="0"/>
              <a:cs typeface="Arial" pitchFamily="34" charset="0"/>
            </a:endParaRPr>
          </a:p>
        </p:txBody>
      </p:sp>
      <p:pic>
        <p:nvPicPr>
          <p:cNvPr id="9" name="Picture 16" descr="corporate_logo"/>
          <p:cNvPicPr>
            <a:picLocks noChangeAspect="1" noChangeArrowheads="1"/>
          </p:cNvPicPr>
          <p:nvPr userDrawn="1"/>
        </p:nvPicPr>
        <p:blipFill>
          <a:blip r:embed="rId6" cstate="print"/>
          <a:srcRect/>
          <a:stretch>
            <a:fillRect/>
          </a:stretch>
        </p:blipFill>
        <p:spPr bwMode="auto">
          <a:xfrm>
            <a:off x="381000" y="123614"/>
            <a:ext cx="1695157" cy="342900"/>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7943850" y="207751"/>
            <a:ext cx="1562100" cy="193675"/>
          </a:xfrm>
        </p:spPr>
        <p:txBody>
          <a:bodyPr anchor="ctr" anchorCtr="0">
            <a:normAutofit/>
          </a:bodyPr>
          <a:lstStyle>
            <a:lvl1pPr algn="r">
              <a:defRPr lang="en-US" sz="1200" b="0" kern="1200" dirty="0" smtClean="0">
                <a:solidFill>
                  <a:srgbClr val="000000"/>
                </a:solidFill>
                <a:latin typeface="Arial" pitchFamily="34" charset="0"/>
                <a:ea typeface="+mn-ea"/>
                <a:cs typeface="Arial" pitchFamily="34" charset="0"/>
              </a:defRPr>
            </a:lvl1pPr>
          </a:lstStyle>
          <a:p>
            <a:pPr lvl="0"/>
            <a:r>
              <a:rPr lang="en-US" dirty="0"/>
              <a:t>Date</a:t>
            </a:r>
          </a:p>
        </p:txBody>
      </p:sp>
    </p:spTree>
    <p:extLst>
      <p:ext uri="{BB962C8B-B14F-4D97-AF65-F5344CB8AC3E}">
        <p14:creationId xmlns:p14="http://schemas.microsoft.com/office/powerpoint/2010/main" val="2153920256"/>
      </p:ext>
    </p:extLst>
  </p:cSld>
  <p:clrMapOvr>
    <a:masterClrMapping/>
  </p:clrMapOvr>
  <p:extLst mod="1">
    <p:ext uri="{DCECCB84-F9BA-43D5-87BE-67443E8EF086}">
      <p15:sldGuideLst xmlns:p15="http://schemas.microsoft.com/office/powerpoint/2012/main">
        <p15:guide id="1" orient="horz" pos="2160">
          <p15:clr>
            <a:srgbClr val="FBAE40"/>
          </p15:clr>
        </p15:guide>
        <p15:guide id="2" pos="3120">
          <p15:clr>
            <a:srgbClr val="FBAE40"/>
          </p15:clr>
        </p15:guide>
        <p15:guide id="3" orient="horz" pos="224">
          <p15:clr>
            <a:srgbClr val="FBAE40"/>
          </p15:clr>
        </p15:guide>
        <p15:guide id="4" pos="598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0773" name="think-cell Slide" r:id="rId4" imgW="270" imgH="270" progId="TCLayout.ActiveDocument.1">
                  <p:embed/>
                </p:oleObj>
              </mc:Choice>
              <mc:Fallback>
                <p:oleObj name="think-cell Slide" r:id="rId4" imgW="270" imgH="27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Placeholder 10" descr="RS112762_20151201-GRECIA-SAVETHECHILDREN-REFUGIADOS-0049_1.jpg"/>
          <p:cNvPicPr>
            <a:picLocks noChangeAspect="1"/>
          </p:cNvPicPr>
          <p:nvPr userDrawn="1"/>
        </p:nvPicPr>
        <p:blipFill>
          <a:blip r:embed="rId6" cstate="print">
            <a:extLst>
              <a:ext uri="{28A0092B-C50C-407E-A947-70E740481C1C}">
                <a14:useLocalDpi xmlns:a14="http://schemas.microsoft.com/office/drawing/2010/main"/>
              </a:ext>
            </a:extLst>
          </a:blip>
          <a:srcRect t="1179" b="4544"/>
          <a:stretch>
            <a:fillRect/>
          </a:stretch>
        </p:blipFill>
        <p:spPr>
          <a:xfrm>
            <a:off x="188593" y="2359827"/>
            <a:ext cx="9555480" cy="4587073"/>
          </a:xfrm>
          <a:prstGeom prst="rect">
            <a:avLst/>
          </a:prstGeom>
          <a:noFill/>
          <a:ln>
            <a:noFill/>
          </a:ln>
        </p:spPr>
      </p:pic>
      <p:sp>
        <p:nvSpPr>
          <p:cNvPr id="5" name="Rectangle 4"/>
          <p:cNvSpPr>
            <a:spLocks noChangeArrowheads="1"/>
          </p:cNvSpPr>
          <p:nvPr userDrawn="1"/>
        </p:nvSpPr>
        <p:spPr bwMode="auto">
          <a:xfrm>
            <a:off x="0" y="0"/>
            <a:ext cx="9906000" cy="97155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defRPr/>
            </a:pPr>
            <a:endParaRPr lang="en-US" sz="1800" kern="1200" dirty="0">
              <a:solidFill>
                <a:schemeClr val="lt1"/>
              </a:solidFill>
              <a:latin typeface="+mn-lt"/>
              <a:ea typeface="+mn-ea"/>
              <a:cs typeface="+mn-cs"/>
            </a:endParaRPr>
          </a:p>
        </p:txBody>
      </p:sp>
      <p:sp>
        <p:nvSpPr>
          <p:cNvPr id="10" name="Rectangle 9"/>
          <p:cNvSpPr/>
          <p:nvPr userDrawn="1"/>
        </p:nvSpPr>
        <p:spPr>
          <a:xfrm>
            <a:off x="182563" y="103950"/>
            <a:ext cx="9561510" cy="8676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200" b="1" dirty="0" err="1">
              <a:solidFill>
                <a:srgbClr val="000000"/>
              </a:solidFill>
              <a:latin typeface="Arial" pitchFamily="34" charset="0"/>
              <a:cs typeface="Arial" pitchFamily="34" charset="0"/>
            </a:endParaRPr>
          </a:p>
        </p:txBody>
      </p:sp>
      <p:pic>
        <p:nvPicPr>
          <p:cNvPr id="9" name="Picture 16" descr="corporate_logo"/>
          <p:cNvPicPr>
            <a:picLocks noChangeAspect="1" noChangeArrowheads="1"/>
          </p:cNvPicPr>
          <p:nvPr userDrawn="1"/>
        </p:nvPicPr>
        <p:blipFill>
          <a:blip r:embed="rId7" cstate="print"/>
          <a:srcRect/>
          <a:stretch>
            <a:fillRect/>
          </a:stretch>
        </p:blipFill>
        <p:spPr bwMode="auto">
          <a:xfrm>
            <a:off x="381000" y="123614"/>
            <a:ext cx="1695157" cy="342900"/>
          </a:xfrm>
          <a:prstGeom prst="rect">
            <a:avLst/>
          </a:prstGeom>
          <a:noFill/>
          <a:ln w="9525">
            <a:noFill/>
            <a:miter lim="800000"/>
            <a:headEnd/>
            <a:tailEnd/>
          </a:ln>
        </p:spPr>
      </p:pic>
      <p:pic>
        <p:nvPicPr>
          <p:cNvPr id="7" name="Picture 6" descr="Red_circle.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3613395" y="1983348"/>
            <a:ext cx="5154878" cy="5255382"/>
          </a:xfrm>
          <a:prstGeom prst="rect">
            <a:avLst/>
          </a:prstGeom>
        </p:spPr>
      </p:pic>
      <p:sp>
        <p:nvSpPr>
          <p:cNvPr id="11" name="Text Placeholder 2"/>
          <p:cNvSpPr>
            <a:spLocks noGrp="1"/>
          </p:cNvSpPr>
          <p:nvPr>
            <p:ph type="body" sz="quarter" idx="10" hasCustomPrompt="1"/>
          </p:nvPr>
        </p:nvSpPr>
        <p:spPr>
          <a:xfrm>
            <a:off x="7943850" y="207751"/>
            <a:ext cx="1562100" cy="193675"/>
          </a:xfrm>
        </p:spPr>
        <p:txBody>
          <a:bodyPr anchor="ctr" anchorCtr="0">
            <a:normAutofit/>
          </a:bodyPr>
          <a:lstStyle>
            <a:lvl1pPr algn="r">
              <a:defRPr lang="en-US" sz="1200" b="0" kern="1200" dirty="0" smtClean="0">
                <a:solidFill>
                  <a:srgbClr val="000000"/>
                </a:solidFill>
                <a:latin typeface="Arial" pitchFamily="34" charset="0"/>
                <a:ea typeface="+mn-ea"/>
                <a:cs typeface="Arial" pitchFamily="34" charset="0"/>
              </a:defRPr>
            </a:lvl1pPr>
          </a:lstStyle>
          <a:p>
            <a:pPr lvl="0"/>
            <a:r>
              <a:rPr lang="en-US" dirty="0"/>
              <a:t>Date</a:t>
            </a:r>
          </a:p>
        </p:txBody>
      </p:sp>
    </p:spTree>
    <p:extLst>
      <p:ext uri="{BB962C8B-B14F-4D97-AF65-F5344CB8AC3E}">
        <p14:creationId xmlns:p14="http://schemas.microsoft.com/office/powerpoint/2010/main" val="1512627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91318" y="103950"/>
            <a:ext cx="9144000" cy="867600"/>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91318" y="1393200"/>
            <a:ext cx="9144000" cy="48006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8305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391318" y="103950"/>
            <a:ext cx="9144000" cy="867600"/>
          </a:xfrm>
        </p:spPr>
        <p:txBody>
          <a:bodyPr/>
          <a:lstStyle/>
          <a:p>
            <a:r>
              <a:rPr lang="en-US"/>
              <a:t>Click to edit Master title style</a:t>
            </a:r>
            <a:endParaRPr lang="en-US" dirty="0"/>
          </a:p>
        </p:txBody>
      </p:sp>
      <p:sp>
        <p:nvSpPr>
          <p:cNvPr id="3" name="Text Placeholder 7"/>
          <p:cNvSpPr>
            <a:spLocks noGrp="1"/>
          </p:cNvSpPr>
          <p:nvPr>
            <p:ph type="body" sz="quarter" idx="13"/>
          </p:nvPr>
        </p:nvSpPr>
        <p:spPr>
          <a:xfrm>
            <a:off x="391318" y="1393200"/>
            <a:ext cx="9144000" cy="4800600"/>
          </a:xfrm>
          <a:prstGeom prst="rect">
            <a:avLst/>
          </a:prstGeom>
        </p:spPr>
        <p:txBody>
          <a:bodyPr lIns="0" tIns="0" rIns="0" bIns="0"/>
          <a:lstStyle>
            <a:lvl1pPr marL="0" indent="-173038">
              <a:buClr>
                <a:srgbClr val="EE1B2E"/>
              </a:buClr>
              <a:buFont typeface="Arial" pitchFamily="34" charset="0"/>
              <a:buChar char="•"/>
              <a:tabLst/>
              <a:defRPr b="0"/>
            </a:lvl1pPr>
            <a:lvl2pPr marL="628650" indent="-228600">
              <a:buFont typeface="Arial" pitchFamily="34" charset="0"/>
              <a:buChar char="–"/>
              <a:defRPr/>
            </a:lvl2pPr>
            <a:lvl3pPr marL="1074738" indent="-228600">
              <a:buFont typeface="Arial" pitchFamily="34" charset="0"/>
              <a:buChar char="–"/>
              <a:defRPr/>
            </a:lvl3pPr>
            <a:lvl4pPr marL="1545336" indent="-228600">
              <a:buFont typeface="Arial" pitchFamily="34" charset="0"/>
              <a:buChar char="–"/>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963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91318" y="103950"/>
            <a:ext cx="9144000" cy="867600"/>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91318" y="1393200"/>
            <a:ext cx="9144000" cy="48006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1318" y="103950"/>
            <a:ext cx="9144000" cy="867600"/>
          </a:xfrm>
          <a:solidFill>
            <a:srgbClr val="FFFFFF"/>
          </a:solidFill>
          <a:ln>
            <a:solidFill>
              <a:srgbClr val="FFFFFF"/>
            </a:solidFill>
          </a:ln>
        </p:spPr>
        <p:txBody>
          <a:bodyPr/>
          <a:lstStyle/>
          <a:p>
            <a:r>
              <a:rPr lang="en-US"/>
              <a:t>Click to edit Master title style</a:t>
            </a:r>
            <a:endParaRPr lang="en-US" dirty="0"/>
          </a:p>
        </p:txBody>
      </p:sp>
    </p:spTree>
    <p:extLst>
      <p:ext uri="{BB962C8B-B14F-4D97-AF65-F5344CB8AC3E}">
        <p14:creationId xmlns:p14="http://schemas.microsoft.com/office/powerpoint/2010/main" val="3461575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712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60" t="15003" r="3663" b="16241"/>
          <a:stretch/>
        </p:blipFill>
        <p:spPr>
          <a:xfrm>
            <a:off x="180304" y="2292824"/>
            <a:ext cx="9555480" cy="4553249"/>
          </a:xfrm>
          <a:prstGeom prst="rect">
            <a:avLst/>
          </a:prstGeom>
        </p:spPr>
      </p:pic>
    </p:spTree>
    <p:extLst>
      <p:ext uri="{BB962C8B-B14F-4D97-AF65-F5344CB8AC3E}">
        <p14:creationId xmlns:p14="http://schemas.microsoft.com/office/powerpoint/2010/main" val="951509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6865" b="21755"/>
          <a:stretch/>
        </p:blipFill>
        <p:spPr>
          <a:xfrm>
            <a:off x="180304" y="2301460"/>
            <a:ext cx="9555480" cy="4549716"/>
          </a:xfrm>
          <a:prstGeom prst="rect">
            <a:avLst/>
          </a:prstGeom>
        </p:spPr>
      </p:pic>
    </p:spTree>
    <p:extLst>
      <p:ext uri="{BB962C8B-B14F-4D97-AF65-F5344CB8AC3E}">
        <p14:creationId xmlns:p14="http://schemas.microsoft.com/office/powerpoint/2010/main" val="3800473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5789" b="22826"/>
          <a:stretch/>
        </p:blipFill>
        <p:spPr>
          <a:xfrm>
            <a:off x="180304" y="2301461"/>
            <a:ext cx="9555480" cy="4550189"/>
          </a:xfrm>
          <a:prstGeom prst="rect">
            <a:avLst/>
          </a:prstGeom>
        </p:spPr>
      </p:pic>
    </p:spTree>
    <p:extLst>
      <p:ext uri="{BB962C8B-B14F-4D97-AF65-F5344CB8AC3E}">
        <p14:creationId xmlns:p14="http://schemas.microsoft.com/office/powerpoint/2010/main" val="3662515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6718" b="11875"/>
          <a:stretch/>
        </p:blipFill>
        <p:spPr>
          <a:xfrm>
            <a:off x="180304" y="2294021"/>
            <a:ext cx="9555480" cy="4551510"/>
          </a:xfrm>
          <a:prstGeom prst="rect">
            <a:avLst/>
          </a:prstGeom>
        </p:spPr>
      </p:pic>
    </p:spTree>
    <p:extLst>
      <p:ext uri="{BB962C8B-B14F-4D97-AF65-F5344CB8AC3E}">
        <p14:creationId xmlns:p14="http://schemas.microsoft.com/office/powerpoint/2010/main" val="3733468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87008" y="2294022"/>
            <a:ext cx="9555480" cy="4556358"/>
          </a:xfrm>
          <a:prstGeom prst="rect">
            <a:avLst/>
          </a:prstGeom>
        </p:spPr>
      </p:pic>
    </p:spTree>
    <p:extLst>
      <p:ext uri="{BB962C8B-B14F-4D97-AF65-F5344CB8AC3E}">
        <p14:creationId xmlns:p14="http://schemas.microsoft.com/office/powerpoint/2010/main" val="18888923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0" y="0"/>
            <a:ext cx="9906000" cy="97155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defRPr/>
            </a:pPr>
            <a:endParaRPr lang="en-US" sz="1800" kern="1200" dirty="0">
              <a:solidFill>
                <a:schemeClr val="lt1"/>
              </a:solidFill>
              <a:latin typeface="+mn-lt"/>
              <a:ea typeface="+mn-ea"/>
              <a:cs typeface="+mn-cs"/>
            </a:endParaRPr>
          </a:p>
        </p:txBody>
      </p:sp>
      <p:sp>
        <p:nvSpPr>
          <p:cNvPr id="4" name="FooterSimple"/>
          <p:cNvSpPr/>
          <p:nvPr userDrawn="1">
            <p:custDataLst>
              <p:tags r:id="rId1"/>
            </p:custDataLst>
          </p:nvPr>
        </p:nvSpPr>
        <p:spPr>
          <a:xfrm>
            <a:off x="391318" y="6699600"/>
            <a:ext cx="644400"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l"/>
            <a:r>
              <a:rPr lang="en-US" sz="700" noProof="0">
                <a:solidFill>
                  <a:srgbClr val="808080"/>
                </a:solidFill>
              </a:rPr>
              <a:t>1. [Country name]_2019-21 Strategy Plan_FINAL SUMMARY_[Date].pptx</a:t>
            </a:r>
            <a:endParaRPr lang="en-US" sz="700" noProof="0" dirty="0">
              <a:solidFill>
                <a:srgbClr val="808080"/>
              </a:solidFill>
            </a:endParaRPr>
          </a:p>
        </p:txBody>
      </p:sp>
      <p:sp>
        <p:nvSpPr>
          <p:cNvPr id="5" name="TextBox 4"/>
          <p:cNvSpPr txBox="1"/>
          <p:nvPr userDrawn="1"/>
        </p:nvSpPr>
        <p:spPr>
          <a:xfrm>
            <a:off x="9321324" y="6544800"/>
            <a:ext cx="292650" cy="230400"/>
          </a:xfrm>
          <a:prstGeom prst="rect">
            <a:avLst/>
          </a:prstGeom>
          <a:noFill/>
          <a:ln/>
          <a:effectLst/>
        </p:spPr>
        <p:txBody>
          <a:bodyPr wrap="none" lIns="91440" tIns="45720" rIns="91440" bIns="45720" rtlCol="0" anchor="t" anchorCtr="1">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3E389-1311-4796-9190-1F74A8EADEA2}" type="slidenum">
              <a:rPr kumimoji="0" lang="en-US" sz="900" b="0"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lang="en-US" sz="900" dirty="0">
              <a:latin typeface="Arial"/>
            </a:endParaRPr>
          </a:p>
        </p:txBody>
      </p:sp>
      <p:sp>
        <p:nvSpPr>
          <p:cNvPr id="7" name="Title 1"/>
          <p:cNvSpPr>
            <a:spLocks noGrp="1"/>
          </p:cNvSpPr>
          <p:nvPr>
            <p:ph type="title"/>
          </p:nvPr>
        </p:nvSpPr>
        <p:spPr>
          <a:xfrm>
            <a:off x="391318" y="103950"/>
            <a:ext cx="9144000" cy="867600"/>
          </a:xfrm>
          <a:noFill/>
          <a:ln>
            <a:noFill/>
          </a:ln>
        </p:spPr>
        <p:txBody>
          <a:bodyPr/>
          <a:lstStyle>
            <a:lvl1pPr>
              <a:defRPr>
                <a:solidFill>
                  <a:srgbClr val="FFFFFF"/>
                </a:solidFill>
              </a:defRPr>
            </a:lvl1pPr>
          </a:lstStyle>
          <a:p>
            <a:r>
              <a:rPr lang="en-US"/>
              <a:t>Click to edit Master title style</a:t>
            </a:r>
            <a:endParaRPr lang="en-US" dirty="0"/>
          </a:p>
        </p:txBody>
      </p:sp>
      <p:pic>
        <p:nvPicPr>
          <p:cNvPr id="8" name="Picture 16" descr="corporate_logo"/>
          <p:cNvPicPr>
            <a:picLocks noChangeAspect="1" noChangeArrowheads="1"/>
          </p:cNvPicPr>
          <p:nvPr userDrawn="1"/>
        </p:nvPicPr>
        <p:blipFill>
          <a:blip r:embed="rId3" cstate="print"/>
          <a:stretch>
            <a:fillRect/>
          </a:stretch>
        </p:blipFill>
        <p:spPr bwMode="auto">
          <a:xfrm>
            <a:off x="391319" y="6348876"/>
            <a:ext cx="1465338" cy="296651"/>
          </a:xfrm>
          <a:prstGeom prst="rect">
            <a:avLst/>
          </a:prstGeom>
          <a:noFill/>
          <a:ln>
            <a:noFill/>
          </a:ln>
        </p:spPr>
      </p:pic>
    </p:spTree>
    <p:extLst>
      <p:ext uri="{BB962C8B-B14F-4D97-AF65-F5344CB8AC3E}">
        <p14:creationId xmlns:p14="http://schemas.microsoft.com/office/powerpoint/2010/main" val="39392141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0"/>
            <a:ext cx="9906000" cy="6237312"/>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12658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Custom Layout">
    <p:spTree>
      <p:nvGrpSpPr>
        <p:cNvPr id="1" name=""/>
        <p:cNvGrpSpPr/>
        <p:nvPr/>
      </p:nvGrpSpPr>
      <p:grpSpPr>
        <a:xfrm>
          <a:off x="0" y="0"/>
          <a:ext cx="0" cy="0"/>
          <a:chOff x="0" y="0"/>
          <a:chExt cx="0" cy="0"/>
        </a:xfrm>
      </p:grpSpPr>
      <p:sp>
        <p:nvSpPr>
          <p:cNvPr id="2" name="Rectangle 1"/>
          <p:cNvSpPr/>
          <p:nvPr userDrawn="1"/>
        </p:nvSpPr>
        <p:spPr>
          <a:xfrm>
            <a:off x="0" y="0"/>
            <a:ext cx="9906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Thank_you_STC_logo_lockup.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75204" y="2417064"/>
            <a:ext cx="4355592" cy="2023872"/>
          </a:xfrm>
          <a:prstGeom prst="rect">
            <a:avLst/>
          </a:prstGeom>
        </p:spPr>
      </p:pic>
    </p:spTree>
    <p:extLst>
      <p:ext uri="{BB962C8B-B14F-4D97-AF65-F5344CB8AC3E}">
        <p14:creationId xmlns:p14="http://schemas.microsoft.com/office/powerpoint/2010/main" val="259158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391318" y="103950"/>
            <a:ext cx="9144000" cy="867600"/>
          </a:xfrm>
        </p:spPr>
        <p:txBody>
          <a:bodyPr/>
          <a:lstStyle/>
          <a:p>
            <a:r>
              <a:rPr lang="en-US"/>
              <a:t>Click to edit Master title style</a:t>
            </a:r>
            <a:endParaRPr lang="en-US" dirty="0"/>
          </a:p>
        </p:txBody>
      </p:sp>
      <p:sp>
        <p:nvSpPr>
          <p:cNvPr id="3" name="Text Placeholder 7"/>
          <p:cNvSpPr>
            <a:spLocks noGrp="1"/>
          </p:cNvSpPr>
          <p:nvPr>
            <p:ph type="body" sz="quarter" idx="13"/>
          </p:nvPr>
        </p:nvSpPr>
        <p:spPr>
          <a:xfrm>
            <a:off x="391318" y="1393200"/>
            <a:ext cx="9144000" cy="4800600"/>
          </a:xfrm>
          <a:prstGeom prst="rect">
            <a:avLst/>
          </a:prstGeom>
        </p:spPr>
        <p:txBody>
          <a:bodyPr lIns="0" tIns="0" rIns="0" bIns="0"/>
          <a:lstStyle>
            <a:lvl1pPr marL="0" indent="-173038">
              <a:buClr>
                <a:srgbClr val="EE1B2E"/>
              </a:buClr>
              <a:buFont typeface="Arial" pitchFamily="34" charset="0"/>
              <a:buChar char="•"/>
              <a:tabLst/>
              <a:defRPr b="0"/>
            </a:lvl1pPr>
            <a:lvl2pPr marL="628650" indent="-228600">
              <a:buFont typeface="Arial" pitchFamily="34" charset="0"/>
              <a:buChar char="–"/>
              <a:defRPr/>
            </a:lvl2pPr>
            <a:lvl3pPr marL="1074738" indent="-228600">
              <a:buFont typeface="Arial" pitchFamily="34" charset="0"/>
              <a:buChar char="–"/>
              <a:defRPr/>
            </a:lvl3pPr>
            <a:lvl4pPr marL="1545336" indent="-228600">
              <a:buFont typeface="Arial" pitchFamily="34" charset="0"/>
              <a:buChar char="–"/>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Custom Layout3">
    <p:spTree>
      <p:nvGrpSpPr>
        <p:cNvPr id="1" name=""/>
        <p:cNvGrpSpPr/>
        <p:nvPr/>
      </p:nvGrpSpPr>
      <p:grpSpPr>
        <a:xfrm>
          <a:off x="0" y="0"/>
          <a:ext cx="0" cy="0"/>
          <a:chOff x="0" y="0"/>
          <a:chExt cx="0" cy="0"/>
        </a:xfrm>
      </p:grpSpPr>
      <p:sp>
        <p:nvSpPr>
          <p:cNvPr id="2" name="Rectangle 1"/>
          <p:cNvSpPr/>
          <p:nvPr userDrawn="1"/>
        </p:nvSpPr>
        <p:spPr>
          <a:xfrm>
            <a:off x="0" y="0"/>
            <a:ext cx="9906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 name="Group 3"/>
          <p:cNvGrpSpPr/>
          <p:nvPr userDrawn="1"/>
        </p:nvGrpSpPr>
        <p:grpSpPr>
          <a:xfrm>
            <a:off x="1825264" y="2637384"/>
            <a:ext cx="6255472" cy="1583233"/>
            <a:chOff x="1442676" y="2370672"/>
            <a:chExt cx="6255472" cy="1583233"/>
          </a:xfrm>
        </p:grpSpPr>
        <p:sp>
          <p:nvSpPr>
            <p:cNvPr id="5" name="Rounded Rectangle 4"/>
            <p:cNvSpPr/>
            <p:nvPr userDrawn="1"/>
          </p:nvSpPr>
          <p:spPr>
            <a:xfrm>
              <a:off x="1442676" y="2370672"/>
              <a:ext cx="6255472" cy="1583233"/>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dirty="0">
                <a:solidFill>
                  <a:srgbClr val="222221"/>
                </a:solidFill>
                <a:latin typeface="TradeGothic LT CondEighteen"/>
                <a:cs typeface="TradeGothic LT CondEighteen"/>
              </a:endParaRPr>
            </a:p>
          </p:txBody>
        </p:sp>
        <p:pic>
          <p:nvPicPr>
            <p:cNvPr id="6" name="Picture 5"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4139" y="2562159"/>
              <a:ext cx="5872546" cy="1200282"/>
            </a:xfrm>
            <a:prstGeom prst="rect">
              <a:avLst/>
            </a:prstGeom>
          </p:spPr>
        </p:pic>
      </p:grpSp>
    </p:spTree>
    <p:extLst>
      <p:ext uri="{BB962C8B-B14F-4D97-AF65-F5344CB8AC3E}">
        <p14:creationId xmlns:p14="http://schemas.microsoft.com/office/powerpoint/2010/main" val="35923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Green half">
    <p:bg bwMode="grayWhite">
      <p:bgPr>
        <a:gradFill>
          <a:gsLst>
            <a:gs pos="0">
              <a:srgbClr val="761706"/>
            </a:gs>
            <a:gs pos="100000">
              <a:srgbClr val="FA0007"/>
            </a:gs>
          </a:gsLst>
          <a:lin ang="81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45109" name="think-cell Slide" r:id="rId5" imgW="353" imgH="353" progId="TCLayout.ActiveDocument.1">
                  <p:embed/>
                </p:oleObj>
              </mc:Choice>
              <mc:Fallback>
                <p:oleObj name="think-cell Slide" r:id="rId5" imgW="353" imgH="353" progId="TCLayout.ActiveDocument.1">
                  <p:embed/>
                  <p:pic>
                    <p:nvPicPr>
                      <p:cNvPr id="2" name="Object 1" hidden="1"/>
                      <p:cNvPicPr/>
                      <p:nvPr/>
                    </p:nvPicPr>
                    <p:blipFill>
                      <a:blip r:embed="rId6"/>
                      <a:stretch>
                        <a:fillRect/>
                      </a:stretch>
                    </p:blipFill>
                    <p:spPr>
                      <a:xfrm>
                        <a:off x="1721" y="1589"/>
                        <a:ext cx="1719" cy="1587"/>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4622787" y="0"/>
            <a:ext cx="338772" cy="6858000"/>
          </a:xfrm>
          <a:prstGeom prst="rect">
            <a:avLst/>
          </a:prstGeom>
        </p:spPr>
      </p:pic>
      <p:sp>
        <p:nvSpPr>
          <p:cNvPr id="12" name="Rectangle 11"/>
          <p:cNvSpPr/>
          <p:nvPr userDrawn="1"/>
        </p:nvSpPr>
        <p:spPr>
          <a:xfrm>
            <a:off x="4953000" y="0"/>
            <a:ext cx="4953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4949768" y="0"/>
            <a:ext cx="4956232" cy="6858000"/>
          </a:xfrm>
          <a:prstGeom prst="rect">
            <a:avLst/>
          </a:prstGeom>
          <a:solidFill>
            <a:srgbClr val="E8E2D4"/>
          </a:solidFill>
        </p:spPr>
        <p:txBody>
          <a:bodyPr lIns="914400" tIns="914400" rIns="914400" bIns="914400"/>
          <a:lstStyle>
            <a:lvl1pPr algn="ctr">
              <a:defRPr sz="1350" baseline="0">
                <a:latin typeface="+mn-lt"/>
                <a:sym typeface="+mn-lt"/>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511875" y="1785600"/>
            <a:ext cx="3565575" cy="3286800"/>
          </a:xfrm>
          <a:prstGeom prst="rect">
            <a:avLst/>
          </a:prstGeom>
          <a:noFill/>
        </p:spPr>
        <p:txBody>
          <a:bodyPr wrap="square" lIns="0" tIns="0" rIns="320040" bIns="0" anchor="ctr">
            <a:noAutofit/>
          </a:bodyPr>
          <a:lstStyle>
            <a:lvl1pPr>
              <a:defRPr sz="3200" b="0">
                <a:solidFill>
                  <a:schemeClr val="bg1"/>
                </a:solidFill>
                <a:latin typeface="+mj-lt"/>
                <a:sym typeface="Trebuchet MS" panose="020B0603020202020204" pitchFamily="34" charset="0"/>
              </a:defRPr>
            </a:lvl1pPr>
          </a:lstStyle>
          <a:p>
            <a:r>
              <a:rPr lang="en-US" dirty="0"/>
              <a:t>Click to add title</a:t>
            </a:r>
          </a:p>
        </p:txBody>
      </p:sp>
      <p:sp>
        <p:nvSpPr>
          <p:cNvPr id="21" name="Copyright"/>
          <p:cNvSpPr txBox="1"/>
          <p:nvPr userDrawn="1"/>
        </p:nvSpPr>
        <p:spPr>
          <a:xfrm rot="16200000">
            <a:off x="7226798"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7" name="FooterSimple" hidden="1"/>
          <p:cNvSpPr txBox="1"/>
          <p:nvPr userDrawn="1">
            <p:custDataLst>
              <p:tags r:id="rId3"/>
            </p:custDataLst>
          </p:nvPr>
        </p:nvSpPr>
        <p:spPr>
          <a:xfrm rot="16200000">
            <a:off x="8323898"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1. [Country name]_2019-21 Strategy Plan_FINAL SUMMARY_[Date].pptx</a:t>
            </a:r>
            <a:endParaRPr lang="en-US" sz="525" dirty="0">
              <a:solidFill>
                <a:schemeClr val="bg1">
                  <a:lumMod val="50000"/>
                </a:schemeClr>
              </a:solidFill>
              <a:latin typeface="+mn-lt"/>
              <a:sym typeface="Trebuchet MS" panose="020B0603020202020204" pitchFamily="34" charset="0"/>
            </a:endParaRPr>
          </a:p>
        </p:txBody>
      </p:sp>
      <p:sp>
        <p:nvSpPr>
          <p:cNvPr id="3" name="Date Placeholder 2"/>
          <p:cNvSpPr>
            <a:spLocks noGrp="1"/>
          </p:cNvSpPr>
          <p:nvPr>
            <p:ph type="dt" sz="half" idx="15"/>
          </p:nvPr>
        </p:nvSpPr>
        <p:spPr>
          <a:xfrm>
            <a:off x="6986407" y="6441020"/>
            <a:ext cx="1713096" cy="365125"/>
          </a:xfrm>
          <a:prstGeom prst="rect">
            <a:avLst/>
          </a:prstGeom>
        </p:spPr>
        <p:txBody>
          <a:bodyPr/>
          <a:lstStyle/>
          <a:p>
            <a:r>
              <a:rPr lang="de-DE"/>
              <a:t>21 November 2017</a:t>
            </a:r>
            <a:endParaRPr lang="en-US" dirty="0"/>
          </a:p>
        </p:txBody>
      </p:sp>
      <p:sp>
        <p:nvSpPr>
          <p:cNvPr id="5" name="Slide Number Placeholder 4"/>
          <p:cNvSpPr>
            <a:spLocks noGrp="1"/>
          </p:cNvSpPr>
          <p:nvPr>
            <p:ph type="sldNum" sz="quarter" idx="17"/>
          </p:nvPr>
        </p:nvSpPr>
        <p:spPr>
          <a:xfrm>
            <a:off x="8699503" y="6441020"/>
            <a:ext cx="838200" cy="365125"/>
          </a:xfrm>
          <a:prstGeom prst="rect">
            <a:avLst/>
          </a:prstGeom>
        </p:spPr>
        <p:txBody>
          <a:bodyPr/>
          <a:lstStyle/>
          <a:p>
            <a:fld id="{C3FDE51E-0052-334C-A4B2-C567FE9F326F}" type="slidenum">
              <a:rPr lang="en-US" smtClean="0"/>
              <a:pPr/>
              <a:t>‹Nº›</a:t>
            </a:fld>
            <a:endParaRPr lang="en-US"/>
          </a:p>
        </p:txBody>
      </p:sp>
    </p:spTree>
    <p:extLst>
      <p:ext uri="{BB962C8B-B14F-4D97-AF65-F5344CB8AC3E}">
        <p14:creationId xmlns:p14="http://schemas.microsoft.com/office/powerpoint/2010/main" val="1080332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D. Client_Thank you">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46133"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721" y="1589"/>
                        <a:ext cx="1719" cy="1587"/>
                      </a:xfrm>
                      <a:prstGeom prst="rect">
                        <a:avLst/>
                      </a:prstGeom>
                    </p:spPr>
                  </p:pic>
                </p:oleObj>
              </mc:Fallback>
            </mc:AlternateContent>
          </a:graphicData>
        </a:graphic>
      </p:graphicFrame>
      <p:sp>
        <p:nvSpPr>
          <p:cNvPr id="16" name="Rectangle 15"/>
          <p:cNvSpPr/>
          <p:nvPr userDrawn="1"/>
        </p:nvSpPr>
        <p:spPr>
          <a:xfrm>
            <a:off x="0" y="0"/>
            <a:ext cx="9906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 name="Picture 1" descr="Thank_you_STC_logo_lockup.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2592002" y="2113411"/>
            <a:ext cx="4718558" cy="2023872"/>
          </a:xfrm>
          <a:prstGeom prst="rect">
            <a:avLst/>
          </a:prstGeom>
        </p:spPr>
      </p:pic>
    </p:spTree>
    <p:extLst>
      <p:ext uri="{BB962C8B-B14F-4D97-AF65-F5344CB8AC3E}">
        <p14:creationId xmlns:p14="http://schemas.microsoft.com/office/powerpoint/2010/main" val="103713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1318" y="103950"/>
            <a:ext cx="9144000" cy="867600"/>
          </a:xfrm>
          <a:solidFill>
            <a:srgbClr val="FFFFFF"/>
          </a:solidFill>
          <a:ln>
            <a:solidFill>
              <a:srgbClr val="FFFFFF"/>
            </a:solidFill>
          </a:ln>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60" t="15003" r="3663" b="16241"/>
          <a:stretch/>
        </p:blipFill>
        <p:spPr>
          <a:xfrm>
            <a:off x="180304" y="2292824"/>
            <a:ext cx="9555480" cy="4553249"/>
          </a:xfrm>
          <a:prstGeom prst="rect">
            <a:avLst/>
          </a:prstGeom>
        </p:spPr>
      </p:pic>
    </p:spTree>
    <p:extLst>
      <p:ext uri="{BB962C8B-B14F-4D97-AF65-F5344CB8AC3E}">
        <p14:creationId xmlns:p14="http://schemas.microsoft.com/office/powerpoint/2010/main" val="43144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6865" b="21755"/>
          <a:stretch/>
        </p:blipFill>
        <p:spPr>
          <a:xfrm>
            <a:off x="180304" y="2301460"/>
            <a:ext cx="9555480" cy="4549716"/>
          </a:xfrm>
          <a:prstGeom prst="rect">
            <a:avLst/>
          </a:prstGeom>
        </p:spPr>
      </p:pic>
    </p:spTree>
    <p:extLst>
      <p:ext uri="{BB962C8B-B14F-4D97-AF65-F5344CB8AC3E}">
        <p14:creationId xmlns:p14="http://schemas.microsoft.com/office/powerpoint/2010/main" val="3661572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5789" b="22826"/>
          <a:stretch/>
        </p:blipFill>
        <p:spPr>
          <a:xfrm>
            <a:off x="180304" y="2301461"/>
            <a:ext cx="9555480" cy="4550189"/>
          </a:xfrm>
          <a:prstGeom prst="rect">
            <a:avLst/>
          </a:prstGeom>
        </p:spPr>
      </p:pic>
    </p:spTree>
    <p:extLst>
      <p:ext uri="{BB962C8B-B14F-4D97-AF65-F5344CB8AC3E}">
        <p14:creationId xmlns:p14="http://schemas.microsoft.com/office/powerpoint/2010/main" val="1496925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oleObject" Target="../embeddings/oleObject4.bin"/><Relationship Id="rId5" Type="http://schemas.openxmlformats.org/officeDocument/2006/relationships/slideLayout" Target="../slideLayouts/slideLayout23.xml"/><Relationship Id="rId10" Type="http://schemas.openxmlformats.org/officeDocument/2006/relationships/tags" Target="../tags/tag6.xml"/><Relationship Id="rId4" Type="http://schemas.openxmlformats.org/officeDocument/2006/relationships/slideLayout" Target="../slideLayouts/slideLayout22.xml"/><Relationship Id="rId9" Type="http://schemas.openxmlformats.org/officeDocument/2006/relationships/vmlDrawing" Target="../drawings/vmlDrawing4.vml"/><Relationship Id="rId14" Type="http://schemas.openxmlformats.org/officeDocument/2006/relationships/image" Target="../media/image1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3.xml"/><Relationship Id="rId3" Type="http://schemas.openxmlformats.org/officeDocument/2006/relationships/slideLayout" Target="../slideLayouts/slideLayout28.xml"/><Relationship Id="rId21" Type="http://schemas.openxmlformats.org/officeDocument/2006/relationships/oleObject" Target="../embeddings/oleObject9.bin"/><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tags" Target="../tags/tag1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image" Target="../media/image3.pn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image" Target="../media/image2.jpeg"/><Relationship Id="rId10" Type="http://schemas.openxmlformats.org/officeDocument/2006/relationships/slideLayout" Target="../slideLayouts/slideLayout35.xml"/><Relationship Id="rId19" Type="http://schemas.openxmlformats.org/officeDocument/2006/relationships/vmlDrawing" Target="../drawings/vmlDrawing9.v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1"/>
            </p:custDataLst>
            <p:extLst>
              <p:ext uri="{D42A27DB-BD31-4B8C-83A1-F6EECF244321}">
                <p14:modId xmlns:p14="http://schemas.microsoft.com/office/powerpoint/2010/main" val="1886382277"/>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78" name="think-cell Slide" r:id="rId22" imgW="270" imgH="270" progId="TCLayout.ActiveDocument.1">
                  <p:embed/>
                </p:oleObj>
              </mc:Choice>
              <mc:Fallback>
                <p:oleObj name="think-cell Slide" r:id="rId22" imgW="270" imgH="270" progId="TCLayout.ActiveDocument.1">
                  <p:embed/>
                  <p:pic>
                    <p:nvPicPr>
                      <p:cNvPr id="12" name="Object 11"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4"/>
          <p:cNvSpPr>
            <a:spLocks noChangeArrowheads="1"/>
          </p:cNvSpPr>
          <p:nvPr userDrawn="1"/>
        </p:nvSpPr>
        <p:spPr bwMode="auto">
          <a:xfrm>
            <a:off x="0" y="0"/>
            <a:ext cx="9906000" cy="97155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defRPr/>
            </a:pPr>
            <a:endParaRPr lang="en-GB" sz="1800" kern="1200" dirty="0">
              <a:solidFill>
                <a:schemeClr val="lt1"/>
              </a:solidFill>
              <a:latin typeface="+mn-lt"/>
              <a:ea typeface="+mn-ea"/>
              <a:cs typeface="+mn-cs"/>
            </a:endParaRPr>
          </a:p>
        </p:txBody>
      </p:sp>
      <p:sp>
        <p:nvSpPr>
          <p:cNvPr id="17" name="Rectangle 16"/>
          <p:cNvSpPr/>
          <p:nvPr userDrawn="1"/>
        </p:nvSpPr>
        <p:spPr>
          <a:xfrm>
            <a:off x="182563" y="103950"/>
            <a:ext cx="9561510" cy="8676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200" b="1" dirty="0" err="1">
              <a:solidFill>
                <a:srgbClr val="000000"/>
              </a:solidFill>
              <a:latin typeface="Arial" pitchFamily="34" charset="0"/>
              <a:cs typeface="Arial" pitchFamily="34" charset="0"/>
            </a:endParaRPr>
          </a:p>
        </p:txBody>
      </p:sp>
      <p:sp>
        <p:nvSpPr>
          <p:cNvPr id="10" name="TextBox 9"/>
          <p:cNvSpPr txBox="1"/>
          <p:nvPr/>
        </p:nvSpPr>
        <p:spPr>
          <a:xfrm>
            <a:off x="9321324" y="6544800"/>
            <a:ext cx="292650" cy="230400"/>
          </a:xfrm>
          <a:prstGeom prst="rect">
            <a:avLst/>
          </a:prstGeom>
          <a:noFill/>
          <a:ln/>
          <a:effectLst/>
        </p:spPr>
        <p:txBody>
          <a:bodyPr wrap="none" lIns="91440" tIns="45720" rIns="91440" bIns="45720" rtlCol="0" anchor="t" anchorCtr="1">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3E389-1311-4796-9190-1F74A8EADEA2}" type="slidenum">
              <a:rPr kumimoji="0" lang="en-GB" sz="900" b="0"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lang="en-GB" sz="900" dirty="0">
              <a:latin typeface="Arial"/>
            </a:endParaRPr>
          </a:p>
        </p:txBody>
      </p:sp>
      <p:sp>
        <p:nvSpPr>
          <p:cNvPr id="13" name="Text Placeholder 12"/>
          <p:cNvSpPr>
            <a:spLocks noGrp="1"/>
          </p:cNvSpPr>
          <p:nvPr>
            <p:ph type="body" idx="1"/>
          </p:nvPr>
        </p:nvSpPr>
        <p:spPr>
          <a:xfrm>
            <a:off x="391318" y="1393199"/>
            <a:ext cx="9144000" cy="47965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16" descr="corporate_logo"/>
          <p:cNvPicPr>
            <a:picLocks noChangeAspect="1" noChangeArrowheads="1"/>
          </p:cNvPicPr>
          <p:nvPr userDrawn="1"/>
        </p:nvPicPr>
        <p:blipFill>
          <a:blip r:embed="rId24" cstate="print"/>
          <a:stretch>
            <a:fillRect/>
          </a:stretch>
        </p:blipFill>
        <p:spPr bwMode="auto">
          <a:xfrm>
            <a:off x="391319" y="6348876"/>
            <a:ext cx="1465338" cy="296651"/>
          </a:xfrm>
          <a:prstGeom prst="rect">
            <a:avLst/>
          </a:prstGeom>
          <a:noFill/>
          <a:ln>
            <a:noFill/>
          </a:ln>
        </p:spPr>
      </p:pic>
      <p:sp>
        <p:nvSpPr>
          <p:cNvPr id="2" name="Title Placeholder 1"/>
          <p:cNvSpPr>
            <a:spLocks noGrp="1"/>
          </p:cNvSpPr>
          <p:nvPr>
            <p:ph type="title"/>
          </p:nvPr>
        </p:nvSpPr>
        <p:spPr>
          <a:xfrm>
            <a:off x="391318" y="103950"/>
            <a:ext cx="9144000" cy="867600"/>
          </a:xfrm>
          <a:prstGeom prst="rect">
            <a:avLst/>
          </a:prstGeom>
          <a:noFill/>
          <a:ln>
            <a:noFill/>
          </a:ln>
        </p:spPr>
        <p:txBody>
          <a:bodyPr vert="horz" lIns="0" tIns="0" rIns="0" bIns="0" rtlCol="0" anchor="b" anchorCtr="0">
            <a:noAutofit/>
          </a:bodyPr>
          <a:lstStyle/>
          <a:p>
            <a:r>
              <a:rPr lang="en-US" noProof="0"/>
              <a:t>Click to edit Master title style</a:t>
            </a:r>
            <a:endParaRPr lang="en-GB" noProof="0" dirty="0"/>
          </a:p>
        </p:txBody>
      </p:sp>
      <p:pic>
        <p:nvPicPr>
          <p:cNvPr id="11" name="Picture 10" descr="Underscore_line.png"/>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391318" y="1004528"/>
            <a:ext cx="9144000" cy="637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3" r:id="rId2"/>
    <p:sldLayoutId id="2147483658" r:id="rId3"/>
    <p:sldLayoutId id="2147483657" r:id="rId4"/>
    <p:sldLayoutId id="2147483654" r:id="rId5"/>
    <p:sldLayoutId id="2147483655" r:id="rId6"/>
    <p:sldLayoutId id="2147483664" r:id="rId7"/>
    <p:sldLayoutId id="2147483665" r:id="rId8"/>
    <p:sldLayoutId id="2147483666" r:id="rId9"/>
    <p:sldLayoutId id="2147483667" r:id="rId10"/>
    <p:sldLayoutId id="2147483668" r:id="rId11"/>
    <p:sldLayoutId id="2147483662" r:id="rId12"/>
    <p:sldLayoutId id="2147483659" r:id="rId13"/>
    <p:sldLayoutId id="2147483660" r:id="rId14"/>
    <p:sldLayoutId id="2147483661" r:id="rId15"/>
    <p:sldLayoutId id="2147483703" r:id="rId16"/>
    <p:sldLayoutId id="2147483704" r:id="rId17"/>
    <p:sldLayoutId id="2147483706" r:id="rId18"/>
  </p:sldLayoutIdLst>
  <p:hf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0"/>
        </a:spcBef>
        <a:buFontTx/>
        <a:buNone/>
        <a:defRPr sz="1600" b="1" kern="1200">
          <a:solidFill>
            <a:schemeClr val="tx1"/>
          </a:solidFill>
          <a:latin typeface="+mn-lt"/>
          <a:ea typeface="+mn-ea"/>
          <a:cs typeface="+mn-cs"/>
        </a:defRPr>
      </a:lvl1pPr>
      <a:lvl2pPr marL="457200" indent="-228600" algn="l" defTabSz="914400" rtl="0" eaLnBrk="1" latinLnBrk="0" hangingPunct="1">
        <a:spcBef>
          <a:spcPts val="0"/>
        </a:spcBef>
        <a:buClr>
          <a:srgbClr val="EE1B2E"/>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0"/>
        </a:spcBef>
        <a:buClr>
          <a:srgbClr val="EE1B2E"/>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0"/>
        </a:spcBef>
        <a:buClr>
          <a:srgbClr val="EE1B2E"/>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0"/>
        </a:spcBef>
        <a:buClr>
          <a:srgbClr val="EE1B2E"/>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0"/>
            </p:custDataLs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0533" name="think-cell Slide" r:id="rId11" imgW="360" imgH="360" progId="TCLayout.ActiveDocument.1">
                  <p:embed/>
                </p:oleObj>
              </mc:Choice>
              <mc:Fallback>
                <p:oleObj name="think-cell Slide" r:id="rId11" imgW="360" imgH="360" progId="TCLayout.ActiveDocument.1">
                  <p:embed/>
                  <p:pic>
                    <p:nvPicPr>
                      <p:cNvPr id="12" name="Object 1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4"/>
          <p:cNvSpPr>
            <a:spLocks noChangeArrowheads="1"/>
          </p:cNvSpPr>
          <p:nvPr/>
        </p:nvSpPr>
        <p:spPr bwMode="auto">
          <a:xfrm>
            <a:off x="0" y="0"/>
            <a:ext cx="9906000" cy="97155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GB" dirty="0">
              <a:solidFill>
                <a:srgbClr val="FFFFFF"/>
              </a:solidFill>
            </a:endParaRPr>
          </a:p>
        </p:txBody>
      </p:sp>
      <p:sp>
        <p:nvSpPr>
          <p:cNvPr id="17" name="Rectangle 16"/>
          <p:cNvSpPr/>
          <p:nvPr/>
        </p:nvSpPr>
        <p:spPr>
          <a:xfrm>
            <a:off x="182563" y="103950"/>
            <a:ext cx="9561510" cy="8676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200" b="1" dirty="0" err="1">
              <a:solidFill>
                <a:srgbClr val="000000"/>
              </a:solidFill>
              <a:cs typeface="Arial" pitchFamily="34" charset="0"/>
            </a:endParaRPr>
          </a:p>
        </p:txBody>
      </p:sp>
      <p:sp>
        <p:nvSpPr>
          <p:cNvPr id="10" name="TextBox 9"/>
          <p:cNvSpPr txBox="1"/>
          <p:nvPr/>
        </p:nvSpPr>
        <p:spPr>
          <a:xfrm>
            <a:off x="9321324" y="6544800"/>
            <a:ext cx="292650" cy="230400"/>
          </a:xfrm>
          <a:prstGeom prst="rect">
            <a:avLst/>
          </a:prstGeom>
          <a:noFill/>
          <a:ln/>
          <a:effectLst/>
        </p:spPr>
        <p:txBody>
          <a:bodyPr wrap="none" lIns="91440" tIns="45720" rIns="91440" bIns="45720" rtlCol="0" anchor="t" anchorCtr="1">
            <a:noAutofit/>
          </a:bodyPr>
          <a:lstStyle/>
          <a:p>
            <a:pPr algn="r">
              <a:defRPr/>
            </a:pPr>
            <a:fld id="{9D53E389-1311-4796-9190-1F74A8EADEA2}" type="slidenum">
              <a:rPr lang="en-GB" sz="900" smtClean="0">
                <a:solidFill>
                  <a:srgbClr val="000000"/>
                </a:solidFill>
                <a:cs typeface="Arial" charset="0"/>
              </a:rPr>
              <a:pPr algn="r">
                <a:defRPr/>
              </a:pPr>
              <a:t>‹Nº›</a:t>
            </a:fld>
            <a:endParaRPr lang="en-GB" sz="900" dirty="0">
              <a:solidFill>
                <a:srgbClr val="000000"/>
              </a:solidFill>
              <a:cs typeface="Arial" charset="0"/>
            </a:endParaRPr>
          </a:p>
        </p:txBody>
      </p:sp>
      <p:sp>
        <p:nvSpPr>
          <p:cNvPr id="13" name="Text Placeholder 12"/>
          <p:cNvSpPr>
            <a:spLocks noGrp="1"/>
          </p:cNvSpPr>
          <p:nvPr>
            <p:ph type="body" idx="1"/>
          </p:nvPr>
        </p:nvSpPr>
        <p:spPr>
          <a:xfrm>
            <a:off x="391318" y="1393199"/>
            <a:ext cx="9144000" cy="47965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Placeholder 1"/>
          <p:cNvSpPr>
            <a:spLocks noGrp="1"/>
          </p:cNvSpPr>
          <p:nvPr>
            <p:ph type="title"/>
          </p:nvPr>
        </p:nvSpPr>
        <p:spPr>
          <a:xfrm>
            <a:off x="391318" y="103950"/>
            <a:ext cx="9144000" cy="867600"/>
          </a:xfrm>
          <a:prstGeom prst="rect">
            <a:avLst/>
          </a:prstGeom>
          <a:noFill/>
          <a:ln>
            <a:noFill/>
          </a:ln>
        </p:spPr>
        <p:txBody>
          <a:bodyPr vert="horz" lIns="0" tIns="0" rIns="0" bIns="0" rtlCol="0" anchor="b" anchorCtr="0">
            <a:noAutofit/>
          </a:bodyPr>
          <a:lstStyle/>
          <a:p>
            <a:r>
              <a:rPr lang="en-US" noProof="0"/>
              <a:t>Click to edit Master title style</a:t>
            </a:r>
            <a:endParaRPr lang="en-GB" noProof="0" dirty="0"/>
          </a:p>
        </p:txBody>
      </p:sp>
      <p:pic>
        <p:nvPicPr>
          <p:cNvPr id="11" name="Picture 10" descr="Underscore_lin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91318" y="1004528"/>
            <a:ext cx="9144000" cy="63756"/>
          </a:xfrm>
          <a:prstGeom prst="rect">
            <a:avLst/>
          </a:prstGeom>
        </p:spPr>
      </p:pic>
      <p:sp>
        <p:nvSpPr>
          <p:cNvPr id="15" name="TextBox 14"/>
          <p:cNvSpPr txBox="1"/>
          <p:nvPr userDrawn="1"/>
        </p:nvSpPr>
        <p:spPr>
          <a:xfrm>
            <a:off x="4556999" y="1"/>
            <a:ext cx="1338833" cy="241980"/>
          </a:xfrm>
          <a:prstGeom prst="rect">
            <a:avLst/>
          </a:prstGeom>
          <a:solidFill>
            <a:srgbClr val="FFD000"/>
          </a:solidFill>
          <a:ln>
            <a:solidFill>
              <a:srgbClr val="FFD000"/>
            </a:solidFill>
          </a:ln>
        </p:spPr>
        <p:txBody>
          <a:bodyPr wrap="square" lIns="36000" tIns="36000" rIns="36000" bIns="36000" rtlCol="0" anchor="t">
            <a:spAutoFit/>
          </a:bodyPr>
          <a:lstStyle/>
          <a:p>
            <a:pPr algn="ctr">
              <a:buClr>
                <a:srgbClr val="EE1B2E"/>
              </a:buClr>
            </a:pPr>
            <a:r>
              <a:rPr lang="de-DE" sz="1100" b="1" dirty="0">
                <a:solidFill>
                  <a:srgbClr val="000000"/>
                </a:solidFill>
                <a:cs typeface="Arial" pitchFamily="34" charset="0"/>
              </a:rPr>
              <a:t>Work in Progress</a:t>
            </a:r>
            <a:endParaRPr lang="en-US" sz="1100" b="1" dirty="0">
              <a:solidFill>
                <a:srgbClr val="000000"/>
              </a:solidFill>
              <a:cs typeface="Arial" pitchFamily="34" charset="0"/>
            </a:endParaRPr>
          </a:p>
        </p:txBody>
      </p:sp>
      <p:pic>
        <p:nvPicPr>
          <p:cNvPr id="16" name="Picture 15" descr="Save_the_Children_logo.png"/>
          <p:cNvPicPr>
            <a:picLocks/>
          </p:cNvPicPr>
          <p:nvPr userDrawn="1"/>
        </p:nvPicPr>
        <p:blipFill>
          <a:blip r:embed="rId14" cstate="email">
            <a:extLst>
              <a:ext uri="{28A0092B-C50C-407E-A947-70E740481C1C}">
                <a14:useLocalDpi xmlns:a14="http://schemas.microsoft.com/office/drawing/2010/main"/>
              </a:ext>
            </a:extLst>
          </a:blip>
          <a:stretch>
            <a:fillRect/>
          </a:stretch>
        </p:blipFill>
        <p:spPr>
          <a:xfrm>
            <a:off x="474133" y="6497886"/>
            <a:ext cx="1290547" cy="243483"/>
          </a:xfrm>
          <a:prstGeom prst="rect">
            <a:avLst/>
          </a:prstGeom>
        </p:spPr>
      </p:pic>
    </p:spTree>
    <p:extLst>
      <p:ext uri="{BB962C8B-B14F-4D97-AF65-F5344CB8AC3E}">
        <p14:creationId xmlns:p14="http://schemas.microsoft.com/office/powerpoint/2010/main" val="4852894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0"/>
        </a:spcBef>
        <a:buFontTx/>
        <a:buNone/>
        <a:defRPr sz="1600" b="1" kern="1200">
          <a:solidFill>
            <a:schemeClr val="tx1"/>
          </a:solidFill>
          <a:latin typeface="+mn-lt"/>
          <a:ea typeface="+mn-ea"/>
          <a:cs typeface="+mn-cs"/>
        </a:defRPr>
      </a:lvl1pPr>
      <a:lvl2pPr marL="457200" indent="-228600" algn="l" defTabSz="914400" rtl="0" eaLnBrk="1" latinLnBrk="0" hangingPunct="1">
        <a:spcBef>
          <a:spcPts val="0"/>
        </a:spcBef>
        <a:buClr>
          <a:srgbClr val="EE1B2E"/>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0"/>
        </a:spcBef>
        <a:buClr>
          <a:srgbClr val="EE1B2E"/>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0"/>
        </a:spcBef>
        <a:buClr>
          <a:srgbClr val="EE1B2E"/>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0"/>
        </a:spcBef>
        <a:buClr>
          <a:srgbClr val="EE1B2E"/>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0"/>
            </p:custDataLs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8725" name="think-cell Slide" r:id="rId21" imgW="270" imgH="270" progId="TCLayout.ActiveDocument.1">
                  <p:embed/>
                </p:oleObj>
              </mc:Choice>
              <mc:Fallback>
                <p:oleObj name="think-cell Slide" r:id="rId21" imgW="270" imgH="270" progId="TCLayout.ActiveDocument.1">
                  <p:embed/>
                  <p:pic>
                    <p:nvPicPr>
                      <p:cNvPr id="12" name="Object 11"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4"/>
          <p:cNvSpPr>
            <a:spLocks noChangeArrowheads="1"/>
          </p:cNvSpPr>
          <p:nvPr userDrawn="1"/>
        </p:nvSpPr>
        <p:spPr bwMode="auto">
          <a:xfrm>
            <a:off x="0" y="0"/>
            <a:ext cx="9906000" cy="97155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defRPr/>
            </a:pPr>
            <a:endParaRPr lang="en-GB" sz="1800" kern="1200" dirty="0">
              <a:solidFill>
                <a:schemeClr val="lt1"/>
              </a:solidFill>
              <a:latin typeface="+mn-lt"/>
              <a:ea typeface="+mn-ea"/>
              <a:cs typeface="+mn-cs"/>
            </a:endParaRPr>
          </a:p>
        </p:txBody>
      </p:sp>
      <p:sp>
        <p:nvSpPr>
          <p:cNvPr id="17" name="Rectangle 16"/>
          <p:cNvSpPr/>
          <p:nvPr userDrawn="1"/>
        </p:nvSpPr>
        <p:spPr>
          <a:xfrm>
            <a:off x="182563" y="103950"/>
            <a:ext cx="9561510" cy="8676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200" b="1" dirty="0" err="1">
              <a:solidFill>
                <a:srgbClr val="000000"/>
              </a:solidFill>
              <a:latin typeface="Arial" pitchFamily="34" charset="0"/>
              <a:cs typeface="Arial" pitchFamily="34" charset="0"/>
            </a:endParaRPr>
          </a:p>
        </p:txBody>
      </p:sp>
      <p:sp>
        <p:nvSpPr>
          <p:cNvPr id="10" name="TextBox 9"/>
          <p:cNvSpPr txBox="1"/>
          <p:nvPr/>
        </p:nvSpPr>
        <p:spPr>
          <a:xfrm>
            <a:off x="9321324" y="6544800"/>
            <a:ext cx="292650" cy="230400"/>
          </a:xfrm>
          <a:prstGeom prst="rect">
            <a:avLst/>
          </a:prstGeom>
          <a:noFill/>
          <a:ln/>
          <a:effectLst/>
        </p:spPr>
        <p:txBody>
          <a:bodyPr wrap="none" lIns="91440" tIns="45720" rIns="91440" bIns="45720" rtlCol="0" anchor="t" anchorCtr="1">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3E389-1311-4796-9190-1F74A8EADEA2}" type="slidenum">
              <a:rPr kumimoji="0" lang="en-GB" sz="900" b="0"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lang="en-GB" sz="900" dirty="0">
              <a:latin typeface="Arial"/>
            </a:endParaRPr>
          </a:p>
        </p:txBody>
      </p:sp>
      <p:sp>
        <p:nvSpPr>
          <p:cNvPr id="13" name="Text Placeholder 12"/>
          <p:cNvSpPr>
            <a:spLocks noGrp="1"/>
          </p:cNvSpPr>
          <p:nvPr>
            <p:ph type="body" idx="1"/>
          </p:nvPr>
        </p:nvSpPr>
        <p:spPr>
          <a:xfrm>
            <a:off x="391318" y="1393199"/>
            <a:ext cx="9144000" cy="47965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16" descr="corporate_logo"/>
          <p:cNvPicPr>
            <a:picLocks noChangeAspect="1" noChangeArrowheads="1"/>
          </p:cNvPicPr>
          <p:nvPr userDrawn="1"/>
        </p:nvPicPr>
        <p:blipFill>
          <a:blip r:embed="rId23" cstate="print"/>
          <a:stretch>
            <a:fillRect/>
          </a:stretch>
        </p:blipFill>
        <p:spPr bwMode="auto">
          <a:xfrm>
            <a:off x="391319" y="6348876"/>
            <a:ext cx="1465338" cy="296651"/>
          </a:xfrm>
          <a:prstGeom prst="rect">
            <a:avLst/>
          </a:prstGeom>
          <a:noFill/>
          <a:ln>
            <a:noFill/>
          </a:ln>
        </p:spPr>
      </p:pic>
      <p:sp>
        <p:nvSpPr>
          <p:cNvPr id="2" name="Title Placeholder 1"/>
          <p:cNvSpPr>
            <a:spLocks noGrp="1"/>
          </p:cNvSpPr>
          <p:nvPr>
            <p:ph type="title"/>
          </p:nvPr>
        </p:nvSpPr>
        <p:spPr>
          <a:xfrm>
            <a:off x="391318" y="103950"/>
            <a:ext cx="9144000" cy="867600"/>
          </a:xfrm>
          <a:prstGeom prst="rect">
            <a:avLst/>
          </a:prstGeom>
          <a:noFill/>
          <a:ln>
            <a:noFill/>
          </a:ln>
        </p:spPr>
        <p:txBody>
          <a:bodyPr vert="horz" lIns="0" tIns="0" rIns="0" bIns="0" rtlCol="0" anchor="b" anchorCtr="0">
            <a:noAutofit/>
          </a:bodyPr>
          <a:lstStyle/>
          <a:p>
            <a:r>
              <a:rPr lang="en-US" noProof="0"/>
              <a:t>Click to edit Master title style</a:t>
            </a:r>
            <a:endParaRPr lang="en-GB" noProof="0" dirty="0"/>
          </a:p>
        </p:txBody>
      </p:sp>
      <p:pic>
        <p:nvPicPr>
          <p:cNvPr id="11" name="Picture 10" descr="Underscore_line.png"/>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391318" y="1004528"/>
            <a:ext cx="9144000" cy="63756"/>
          </a:xfrm>
          <a:prstGeom prst="rect">
            <a:avLst/>
          </a:prstGeom>
        </p:spPr>
      </p:pic>
    </p:spTree>
    <p:extLst>
      <p:ext uri="{BB962C8B-B14F-4D97-AF65-F5344CB8AC3E}">
        <p14:creationId xmlns:p14="http://schemas.microsoft.com/office/powerpoint/2010/main" val="416027006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hf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0"/>
        </a:spcBef>
        <a:buFontTx/>
        <a:buNone/>
        <a:defRPr sz="1600" b="1" kern="1200">
          <a:solidFill>
            <a:schemeClr val="tx1"/>
          </a:solidFill>
          <a:latin typeface="+mn-lt"/>
          <a:ea typeface="+mn-ea"/>
          <a:cs typeface="+mn-cs"/>
        </a:defRPr>
      </a:lvl1pPr>
      <a:lvl2pPr marL="457200" indent="-228600" algn="l" defTabSz="914400" rtl="0" eaLnBrk="1" latinLnBrk="0" hangingPunct="1">
        <a:spcBef>
          <a:spcPts val="0"/>
        </a:spcBef>
        <a:buClr>
          <a:srgbClr val="EE1B2E"/>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0"/>
        </a:spcBef>
        <a:buClr>
          <a:srgbClr val="EE1B2E"/>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0"/>
        </a:spcBef>
        <a:buClr>
          <a:srgbClr val="EE1B2E"/>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0"/>
        </a:spcBef>
        <a:buClr>
          <a:srgbClr val="EE1B2E"/>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19.xml"/><Relationship Id="rId7" Type="http://schemas.openxmlformats.org/officeDocument/2006/relationships/oleObject" Target="../embeddings/oleObject14.bin"/><Relationship Id="rId2" Type="http://schemas.openxmlformats.org/officeDocument/2006/relationships/tags" Target="../tags/tag18.xml"/><Relationship Id="rId1" Type="http://schemas.openxmlformats.org/officeDocument/2006/relationships/vmlDrawing" Target="../drawings/vmlDrawing14.vml"/><Relationship Id="rId6" Type="http://schemas.openxmlformats.org/officeDocument/2006/relationships/notesSlide" Target="../notesSlides/notesSlide1.xml"/><Relationship Id="rId5" Type="http://schemas.openxmlformats.org/officeDocument/2006/relationships/slideLayout" Target="../slideLayouts/slideLayout5.xml"/><Relationship Id="rId10" Type="http://schemas.openxmlformats.org/officeDocument/2006/relationships/image" Target="../media/image5.png"/><Relationship Id="rId4" Type="http://schemas.openxmlformats.org/officeDocument/2006/relationships/tags" Target="../tags/tag20.xml"/><Relationship Id="rId9" Type="http://schemas.openxmlformats.org/officeDocument/2006/relationships/image" Target="../media/image19.jpg"/></Relationships>
</file>

<file path=ppt/slides/_rels/slide10.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8.emf"/><Relationship Id="rId2" Type="http://schemas.openxmlformats.org/officeDocument/2006/relationships/tags" Target="../tags/tag35.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10.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18.emf"/><Relationship Id="rId2" Type="http://schemas.openxmlformats.org/officeDocument/2006/relationships/tags" Target="../tags/tag37.xml"/><Relationship Id="rId1" Type="http://schemas.openxmlformats.org/officeDocument/2006/relationships/vmlDrawing" Target="../drawings/vmlDrawing21.vml"/><Relationship Id="rId6" Type="http://schemas.openxmlformats.org/officeDocument/2006/relationships/oleObject" Target="../embeddings/oleObject16.bin"/><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notesSlide" Target="../notesSlides/notesSlide12.xml"/><Relationship Id="rId7" Type="http://schemas.openxmlformats.org/officeDocument/2006/relationships/image" Target="../media/image27.emf"/><Relationship Id="rId2" Type="http://schemas.openxmlformats.org/officeDocument/2006/relationships/slideLayout" Target="../slideLayouts/slideLayout5.xml"/><Relationship Id="rId1" Type="http://schemas.openxmlformats.org/officeDocument/2006/relationships/tags" Target="../tags/tag39.xml"/><Relationship Id="rId6" Type="http://schemas.openxmlformats.org/officeDocument/2006/relationships/image" Target="../media/image26.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18.emf"/><Relationship Id="rId2" Type="http://schemas.openxmlformats.org/officeDocument/2006/relationships/tags" Target="../tags/tag40.xml"/><Relationship Id="rId1" Type="http://schemas.openxmlformats.org/officeDocument/2006/relationships/vmlDrawing" Target="../drawings/vmlDrawing22.vml"/><Relationship Id="rId6" Type="http://schemas.openxmlformats.org/officeDocument/2006/relationships/oleObject" Target="../embeddings/oleObject20.bin"/><Relationship Id="rId5" Type="http://schemas.openxmlformats.org/officeDocument/2006/relationships/notesSlide" Target="../notesSlides/notesSlide13.xml"/><Relationship Id="rId4"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8.emf"/><Relationship Id="rId2" Type="http://schemas.openxmlformats.org/officeDocument/2006/relationships/tags" Target="../tags/tag42.xml"/><Relationship Id="rId1" Type="http://schemas.openxmlformats.org/officeDocument/2006/relationships/vmlDrawing" Target="../drawings/vmlDrawing23.vml"/><Relationship Id="rId6" Type="http://schemas.openxmlformats.org/officeDocument/2006/relationships/oleObject" Target="../embeddings/oleObject16.bin"/><Relationship Id="rId5" Type="http://schemas.openxmlformats.org/officeDocument/2006/relationships/notesSlide" Target="../notesSlides/notesSlide14.xml"/><Relationship Id="rId4"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5.xml"/><Relationship Id="rId7" Type="http://schemas.openxmlformats.org/officeDocument/2006/relationships/image" Target="../media/image25.emf"/><Relationship Id="rId2" Type="http://schemas.openxmlformats.org/officeDocument/2006/relationships/slideLayout" Target="../slideLayouts/slideLayout5.xml"/><Relationship Id="rId1" Type="http://schemas.openxmlformats.org/officeDocument/2006/relationships/tags" Target="../tags/tag44.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18.emf"/><Relationship Id="rId2" Type="http://schemas.openxmlformats.org/officeDocument/2006/relationships/tags" Target="../tags/tag45.xml"/><Relationship Id="rId1" Type="http://schemas.openxmlformats.org/officeDocument/2006/relationships/vmlDrawing" Target="../drawings/vmlDrawing24.vml"/><Relationship Id="rId6" Type="http://schemas.openxmlformats.org/officeDocument/2006/relationships/oleObject" Target="../embeddings/oleObject20.bin"/><Relationship Id="rId5" Type="http://schemas.openxmlformats.org/officeDocument/2006/relationships/notesSlide" Target="../notesSlides/notesSlide16.xml"/><Relationship Id="rId4"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18.emf"/><Relationship Id="rId2" Type="http://schemas.openxmlformats.org/officeDocument/2006/relationships/tags" Target="../tags/tag47.xml"/><Relationship Id="rId1" Type="http://schemas.openxmlformats.org/officeDocument/2006/relationships/vmlDrawing" Target="../drawings/vmlDrawing25.vml"/><Relationship Id="rId6" Type="http://schemas.openxmlformats.org/officeDocument/2006/relationships/oleObject" Target="../embeddings/oleObject16.bin"/><Relationship Id="rId5" Type="http://schemas.openxmlformats.org/officeDocument/2006/relationships/notesSlide" Target="../notesSlides/notesSlide17.xml"/><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22.xml"/><Relationship Id="rId7" Type="http://schemas.openxmlformats.org/officeDocument/2006/relationships/oleObject" Target="../embeddings/oleObject15.bin"/><Relationship Id="rId2" Type="http://schemas.openxmlformats.org/officeDocument/2006/relationships/tags" Target="../tags/tag21.xml"/><Relationship Id="rId1" Type="http://schemas.openxmlformats.org/officeDocument/2006/relationships/vmlDrawing" Target="../drawings/vmlDrawing15.vml"/><Relationship Id="rId6" Type="http://schemas.openxmlformats.org/officeDocument/2006/relationships/notesSlide" Target="../notesSlides/notesSlide2.xml"/><Relationship Id="rId5" Type="http://schemas.openxmlformats.org/officeDocument/2006/relationships/slideLayout" Target="../slideLayouts/slideLayout5.xml"/><Relationship Id="rId4" Type="http://schemas.openxmlformats.org/officeDocument/2006/relationships/tags" Target="../tags/tag23.xml"/><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notesSlide" Target="../notesSlides/notesSlide18.xml"/><Relationship Id="rId7" Type="http://schemas.openxmlformats.org/officeDocument/2006/relationships/image" Target="../media/image30.png"/><Relationship Id="rId2" Type="http://schemas.openxmlformats.org/officeDocument/2006/relationships/slideLayout" Target="../slideLayouts/slideLayout5.xml"/><Relationship Id="rId1" Type="http://schemas.openxmlformats.org/officeDocument/2006/relationships/tags" Target="../tags/tag49.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18.emf"/><Relationship Id="rId2" Type="http://schemas.openxmlformats.org/officeDocument/2006/relationships/tags" Target="../tags/tag50.xml"/><Relationship Id="rId1" Type="http://schemas.openxmlformats.org/officeDocument/2006/relationships/vmlDrawing" Target="../drawings/vmlDrawing26.vml"/><Relationship Id="rId6" Type="http://schemas.openxmlformats.org/officeDocument/2006/relationships/oleObject" Target="../embeddings/oleObject20.bin"/><Relationship Id="rId5" Type="http://schemas.openxmlformats.org/officeDocument/2006/relationships/notesSlide" Target="../notesSlides/notesSlide19.xml"/><Relationship Id="rId4"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18.emf"/><Relationship Id="rId2" Type="http://schemas.openxmlformats.org/officeDocument/2006/relationships/tags" Target="../tags/tag52.xml"/><Relationship Id="rId1" Type="http://schemas.openxmlformats.org/officeDocument/2006/relationships/vmlDrawing" Target="../drawings/vmlDrawing27.vml"/><Relationship Id="rId6" Type="http://schemas.openxmlformats.org/officeDocument/2006/relationships/oleObject" Target="../embeddings/oleObject16.bin"/><Relationship Id="rId5" Type="http://schemas.openxmlformats.org/officeDocument/2006/relationships/notesSlide" Target="../notesSlides/notesSlide20.xml"/><Relationship Id="rId4"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18.emf"/><Relationship Id="rId2" Type="http://schemas.openxmlformats.org/officeDocument/2006/relationships/tags" Target="../tags/tag54.xml"/><Relationship Id="rId1" Type="http://schemas.openxmlformats.org/officeDocument/2006/relationships/vmlDrawing" Target="../drawings/vmlDrawing28.vml"/><Relationship Id="rId6" Type="http://schemas.openxmlformats.org/officeDocument/2006/relationships/oleObject" Target="../embeddings/oleObject16.bin"/><Relationship Id="rId5" Type="http://schemas.openxmlformats.org/officeDocument/2006/relationships/notesSlide" Target="../notesSlides/notesSlide21.xml"/><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18.emf"/><Relationship Id="rId2" Type="http://schemas.openxmlformats.org/officeDocument/2006/relationships/tags" Target="../tags/tag24.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4.xml"/><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27.xml"/><Relationship Id="rId7" Type="http://schemas.openxmlformats.org/officeDocument/2006/relationships/oleObject" Target="../embeddings/oleObject17.bin"/><Relationship Id="rId2" Type="http://schemas.openxmlformats.org/officeDocument/2006/relationships/tags" Target="../tags/tag26.xml"/><Relationship Id="rId1" Type="http://schemas.openxmlformats.org/officeDocument/2006/relationships/vmlDrawing" Target="../drawings/vmlDrawing17.vml"/><Relationship Id="rId6" Type="http://schemas.openxmlformats.org/officeDocument/2006/relationships/notesSlide" Target="../notesSlides/notesSlide6.xml"/><Relationship Id="rId5" Type="http://schemas.openxmlformats.org/officeDocument/2006/relationships/slideLayout" Target="../slideLayouts/slideLayout5.xml"/><Relationship Id="rId4" Type="http://schemas.openxmlformats.org/officeDocument/2006/relationships/tags" Target="../tags/tag28.xml"/></Relationships>
</file>

<file path=ppt/slides/_rels/slide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30.xml"/><Relationship Id="rId7" Type="http://schemas.openxmlformats.org/officeDocument/2006/relationships/oleObject" Target="../embeddings/oleObject18.bin"/><Relationship Id="rId2" Type="http://schemas.openxmlformats.org/officeDocument/2006/relationships/tags" Target="../tags/tag29.xml"/><Relationship Id="rId1" Type="http://schemas.openxmlformats.org/officeDocument/2006/relationships/vmlDrawing" Target="../drawings/vmlDrawing18.vml"/><Relationship Id="rId6" Type="http://schemas.openxmlformats.org/officeDocument/2006/relationships/notesSlide" Target="../notesSlides/notesSlide7.xml"/><Relationship Id="rId5" Type="http://schemas.openxmlformats.org/officeDocument/2006/relationships/slideLayout" Target="../slideLayouts/slideLayout5.xml"/><Relationship Id="rId4" Type="http://schemas.openxmlformats.org/officeDocument/2006/relationships/tags" Target="../tags/tag31.xml"/><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8.emf"/><Relationship Id="rId2" Type="http://schemas.openxmlformats.org/officeDocument/2006/relationships/tags" Target="../tags/tag32.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8.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9.xml"/><Relationship Id="rId7" Type="http://schemas.openxmlformats.org/officeDocument/2006/relationships/image" Target="../media/image25.emf"/><Relationship Id="rId2" Type="http://schemas.openxmlformats.org/officeDocument/2006/relationships/slideLayout" Target="../slideLayouts/slideLayout5.xml"/><Relationship Id="rId1" Type="http://schemas.openxmlformats.org/officeDocument/2006/relationships/tags" Target="../tags/tag34.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4045987750"/>
              </p:ext>
            </p:ext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49205" name="think-cell Slide" r:id="rId7" imgW="530" imgH="531" progId="TCLayout.ActiveDocument.1">
                  <p:embed/>
                </p:oleObj>
              </mc:Choice>
              <mc:Fallback>
                <p:oleObj name="think-cell Slide" r:id="rId7" imgW="530" imgH="531" progId="TCLayout.ActiveDocument.1">
                  <p:embed/>
                  <p:pic>
                    <p:nvPicPr>
                      <p:cNvPr id="3" name="Object 2" hidden="1"/>
                      <p:cNvPicPr/>
                      <p:nvPr/>
                    </p:nvPicPr>
                    <p:blipFill>
                      <a:blip r:embed="rId8"/>
                      <a:stretch>
                        <a:fillRect/>
                      </a:stretch>
                    </p:blipFill>
                    <p:spPr>
                      <a:xfrm>
                        <a:off x="382589" y="1589"/>
                        <a:ext cx="1587" cy="1587"/>
                      </a:xfrm>
                      <a:prstGeom prst="rect">
                        <a:avLst/>
                      </a:prstGeom>
                    </p:spPr>
                  </p:pic>
                </p:oleObj>
              </mc:Fallback>
            </mc:AlternateContent>
          </a:graphicData>
        </a:graphic>
      </p:graphicFrame>
      <p:sp>
        <p:nvSpPr>
          <p:cNvPr id="5" name="Rectangle 4" hidden="1"/>
          <p:cNvSpPr/>
          <p:nvPr>
            <p:custDataLst>
              <p:tags r:id="rId4"/>
            </p:custDataLst>
          </p:nvPr>
        </p:nvSpPr>
        <p:spPr>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spcBef>
                <a:spcPct val="0"/>
              </a:spcBef>
              <a:spcAft>
                <a:spcPct val="0"/>
              </a:spcAft>
              <a:buClr>
                <a:srgbClr val="EE1B2E"/>
              </a:buClr>
            </a:pPr>
            <a:endParaRPr lang="en-US" sz="2400" b="1" dirty="0" err="1">
              <a:solidFill>
                <a:srgbClr val="000000"/>
              </a:solidFill>
              <a:latin typeface="Arial" panose="020B0604020202020204" pitchFamily="34" charset="0"/>
              <a:ea typeface="+mj-ea"/>
              <a:cs typeface="+mj-cs"/>
              <a:sym typeface="Arial" panose="020B0604020202020204" pitchFamily="34" charset="0"/>
            </a:endParaRPr>
          </a:p>
        </p:txBody>
      </p:sp>
      <p:sp>
        <p:nvSpPr>
          <p:cNvPr id="4" name="Title 3"/>
          <p:cNvSpPr>
            <a:spLocks noGrp="1"/>
          </p:cNvSpPr>
          <p:nvPr>
            <p:ph type="title"/>
          </p:nvPr>
        </p:nvSpPr>
        <p:spPr>
          <a:xfrm>
            <a:off x="391318" y="103950"/>
            <a:ext cx="9144000" cy="867600"/>
          </a:xfrm>
        </p:spPr>
        <p:txBody>
          <a:bodyPr/>
          <a:lstStyle/>
          <a:p>
            <a:pPr>
              <a:buSzPts val="2400"/>
            </a:pPr>
            <a:r>
              <a:rPr lang="en-US" dirty="0"/>
              <a:t>Plan </a:t>
            </a:r>
            <a:r>
              <a:rPr lang="en-US" dirty="0" err="1"/>
              <a:t>Estrategico</a:t>
            </a:r>
            <a:r>
              <a:rPr lang="en-US" dirty="0"/>
              <a:t> País de Bolivia: 2019 - 2021 </a:t>
            </a:r>
            <a:endParaRPr lang="en-US" sz="1600" b="0" dirty="0">
              <a:latin typeface="Arial" panose="020B0604020202020204" pitchFamily="34" charset="0"/>
            </a:endParaRPr>
          </a:p>
        </p:txBody>
      </p:sp>
      <p:pic>
        <p:nvPicPr>
          <p:cNvPr id="13" name="Imagen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4704" y="1187244"/>
            <a:ext cx="7837227" cy="5212062"/>
          </a:xfrm>
          <a:prstGeom prst="rect">
            <a:avLst/>
          </a:prstGeom>
        </p:spPr>
      </p:pic>
      <p:pic>
        <p:nvPicPr>
          <p:cNvPr id="14" name="Picture 13" descr="Red_circle.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583144" y="1067087"/>
            <a:ext cx="5363565" cy="5468138"/>
          </a:xfrm>
          <a:prstGeom prst="rect">
            <a:avLst/>
          </a:prstGeom>
        </p:spPr>
      </p:pic>
    </p:spTree>
    <p:custDataLst>
      <p:tags r:id="rId2"/>
    </p:custDataLst>
    <p:extLst>
      <p:ext uri="{BB962C8B-B14F-4D97-AF65-F5344CB8AC3E}">
        <p14:creationId xmlns:p14="http://schemas.microsoft.com/office/powerpoint/2010/main" val="129730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37" name="think-cell Slide" r:id="rId6" imgW="530" imgH="531" progId="TCLayout.ActiveDocument.1">
                  <p:embed/>
                </p:oleObj>
              </mc:Choice>
              <mc:Fallback>
                <p:oleObj name="think-cell Slide" r:id="rId6" imgW="530" imgH="531"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91317" y="103950"/>
            <a:ext cx="2717643" cy="867600"/>
          </a:xfrm>
          <a:prstGeom prst="rect">
            <a:avLst/>
          </a:prstGeom>
        </p:spPr>
        <p:txBody>
          <a:bodyPr/>
          <a:lstStyle/>
          <a:p>
            <a:pPr>
              <a:buSzPts val="2400"/>
            </a:pPr>
            <a:r>
              <a:rPr lang="es-ES_tradnl" dirty="0" err="1"/>
              <a:t>Teoria</a:t>
            </a:r>
            <a:r>
              <a:rPr lang="es-ES_tradnl" dirty="0"/>
              <a:t> de cambio</a:t>
            </a:r>
            <a:br>
              <a:rPr lang="es-ES_tradnl" sz="1800" dirty="0"/>
            </a:br>
            <a:endParaRPr lang="es-ES_tradnl" sz="1050" b="0" dirty="0">
              <a:solidFill>
                <a:srgbClr val="B2B2B2"/>
              </a:solidFill>
              <a:latin typeface="Arial" panose="020B0604020202020204" pitchFamily="34" charset="0"/>
            </a:endParaRPr>
          </a:p>
        </p:txBody>
      </p:sp>
      <p:sp>
        <p:nvSpPr>
          <p:cNvPr id="6" name="AutoShape 24"/>
          <p:cNvSpPr>
            <a:spLocks noChangeAspect="1" noChangeArrowheads="1" noTextEdit="1"/>
          </p:cNvSpPr>
          <p:nvPr/>
        </p:nvSpPr>
        <p:spPr bwMode="auto">
          <a:xfrm>
            <a:off x="973584" y="1877505"/>
            <a:ext cx="7939856" cy="482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sz="1662">
              <a:latin typeface="+mj-lt"/>
            </a:endParaRPr>
          </a:p>
        </p:txBody>
      </p:sp>
      <p:sp>
        <p:nvSpPr>
          <p:cNvPr id="7" name="Text Box 23"/>
          <p:cNvSpPr txBox="1">
            <a:spLocks noChangeArrowheads="1"/>
          </p:cNvSpPr>
          <p:nvPr/>
        </p:nvSpPr>
        <p:spPr bwMode="gray">
          <a:xfrm>
            <a:off x="182232" y="1205985"/>
            <a:ext cx="2831539" cy="103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txBody>
          <a:bodyPr lIns="0" tIns="0" rIns="0" bIns="0"/>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n-GB" altLang="en-US" sz="2031" b="1" dirty="0">
                <a:solidFill>
                  <a:srgbClr val="DA0000"/>
                </a:solidFill>
                <a:ea typeface="Times New Roman" panose="02020603050405020304" pitchFamily="18" charset="0"/>
                <a:cs typeface="Gill Sans MT" panose="020B0502020104020203" pitchFamily="34" charset="0"/>
              </a:rPr>
              <a:t>Para </a:t>
            </a:r>
            <a:r>
              <a:rPr lang="en-GB" altLang="en-US" sz="2031" b="1" dirty="0" err="1">
                <a:solidFill>
                  <a:srgbClr val="DA0000"/>
                </a:solidFill>
                <a:ea typeface="Times New Roman" panose="02020603050405020304" pitchFamily="18" charset="0"/>
                <a:cs typeface="Gill Sans MT" panose="020B0502020104020203" pitchFamily="34" charset="0"/>
              </a:rPr>
              <a:t>lograr</a:t>
            </a:r>
            <a:r>
              <a:rPr lang="en-GB" altLang="en-US" sz="2031" b="1" dirty="0">
                <a:solidFill>
                  <a:srgbClr val="DA0000"/>
                </a:solidFill>
                <a:ea typeface="Times New Roman" panose="02020603050405020304" pitchFamily="18" charset="0"/>
                <a:cs typeface="Gill Sans MT" panose="020B0502020104020203" pitchFamily="34" charset="0"/>
              </a:rPr>
              <a:t> </a:t>
            </a:r>
            <a:r>
              <a:rPr lang="en-GB" altLang="en-US" sz="2031" b="1" dirty="0" err="1">
                <a:solidFill>
                  <a:srgbClr val="DA0000"/>
                </a:solidFill>
                <a:ea typeface="Times New Roman" panose="02020603050405020304" pitchFamily="18" charset="0"/>
                <a:cs typeface="Gill Sans MT" panose="020B0502020104020203" pitchFamily="34" charset="0"/>
              </a:rPr>
              <a:t>nuestra</a:t>
            </a:r>
            <a:r>
              <a:rPr lang="en-GB" altLang="en-US" sz="2031" b="1" dirty="0">
                <a:solidFill>
                  <a:srgbClr val="DA0000"/>
                </a:solidFill>
                <a:ea typeface="Times New Roman" panose="02020603050405020304" pitchFamily="18" charset="0"/>
                <a:cs typeface="Gill Sans MT" panose="020B0502020104020203" pitchFamily="34" charset="0"/>
              </a:rPr>
              <a:t> meta, </a:t>
            </a:r>
            <a:r>
              <a:rPr lang="en-GB" altLang="en-US" sz="2031" b="1" dirty="0" err="1">
                <a:solidFill>
                  <a:srgbClr val="DA0000"/>
                </a:solidFill>
                <a:ea typeface="Times New Roman" panose="02020603050405020304" pitchFamily="18" charset="0"/>
                <a:cs typeface="Gill Sans MT" panose="020B0502020104020203" pitchFamily="34" charset="0"/>
              </a:rPr>
              <a:t>nos</a:t>
            </a:r>
            <a:r>
              <a:rPr lang="en-GB" altLang="en-US" sz="2031" b="1" dirty="0">
                <a:solidFill>
                  <a:srgbClr val="DA0000"/>
                </a:solidFill>
                <a:ea typeface="Times New Roman" panose="02020603050405020304" pitchFamily="18" charset="0"/>
                <a:cs typeface="Gill Sans MT" panose="020B0502020104020203" pitchFamily="34" charset="0"/>
              </a:rPr>
              <a:t> </a:t>
            </a:r>
            <a:r>
              <a:rPr lang="en-GB" altLang="en-US" sz="2031" b="1" dirty="0" err="1">
                <a:solidFill>
                  <a:srgbClr val="DA0000"/>
                </a:solidFill>
                <a:ea typeface="Times New Roman" panose="02020603050405020304" pitchFamily="18" charset="0"/>
                <a:cs typeface="Gill Sans MT" panose="020B0502020104020203" pitchFamily="34" charset="0"/>
              </a:rPr>
              <a:t>hemos</a:t>
            </a:r>
            <a:r>
              <a:rPr lang="en-GB" altLang="en-US" sz="2031" b="1" dirty="0">
                <a:solidFill>
                  <a:srgbClr val="DA0000"/>
                </a:solidFill>
                <a:ea typeface="Times New Roman" panose="02020603050405020304" pitchFamily="18" charset="0"/>
                <a:cs typeface="Gill Sans MT" panose="020B0502020104020203" pitchFamily="34" charset="0"/>
              </a:rPr>
              <a:t> </a:t>
            </a:r>
            <a:r>
              <a:rPr lang="en-GB" altLang="en-US" sz="2031" b="1" dirty="0" err="1">
                <a:solidFill>
                  <a:srgbClr val="DA0000"/>
                </a:solidFill>
                <a:ea typeface="Times New Roman" panose="02020603050405020304" pitchFamily="18" charset="0"/>
                <a:cs typeface="Gill Sans MT" panose="020B0502020104020203" pitchFamily="34" charset="0"/>
              </a:rPr>
              <a:t>puesto</a:t>
            </a:r>
            <a:r>
              <a:rPr lang="en-GB" altLang="en-US" sz="2031" b="1" dirty="0">
                <a:solidFill>
                  <a:srgbClr val="DA0000"/>
                </a:solidFill>
                <a:ea typeface="Times New Roman" panose="02020603050405020304" pitchFamily="18" charset="0"/>
                <a:cs typeface="Gill Sans MT" panose="020B0502020104020203" pitchFamily="34" charset="0"/>
              </a:rPr>
              <a:t> los </a:t>
            </a:r>
            <a:r>
              <a:rPr lang="en-GB" altLang="en-US" sz="2031" b="1" dirty="0" err="1">
                <a:solidFill>
                  <a:srgbClr val="DA0000"/>
                </a:solidFill>
                <a:ea typeface="Times New Roman" panose="02020603050405020304" pitchFamily="18" charset="0"/>
                <a:cs typeface="Gill Sans MT" panose="020B0502020104020203" pitchFamily="34" charset="0"/>
              </a:rPr>
              <a:t>siguientes</a:t>
            </a:r>
            <a:r>
              <a:rPr lang="en-GB" altLang="en-US" sz="2031" b="1" dirty="0">
                <a:solidFill>
                  <a:srgbClr val="DA0000"/>
                </a:solidFill>
                <a:ea typeface="Times New Roman" panose="02020603050405020304" pitchFamily="18" charset="0"/>
                <a:cs typeface="Gill Sans MT" panose="020B0502020104020203" pitchFamily="34" charset="0"/>
              </a:rPr>
              <a:t> </a:t>
            </a:r>
            <a:r>
              <a:rPr lang="en-GB" altLang="en-US" sz="2031" b="1" dirty="0" err="1">
                <a:solidFill>
                  <a:srgbClr val="DA0000"/>
                </a:solidFill>
                <a:ea typeface="Times New Roman" panose="02020603050405020304" pitchFamily="18" charset="0"/>
                <a:cs typeface="Gill Sans MT" panose="020B0502020104020203" pitchFamily="34" charset="0"/>
              </a:rPr>
              <a:t>objetivos</a:t>
            </a:r>
            <a:r>
              <a:rPr lang="en-GB" altLang="en-US" sz="2031" b="1" dirty="0">
                <a:solidFill>
                  <a:srgbClr val="DA0000"/>
                </a:solidFill>
                <a:ea typeface="Times New Roman" panose="02020603050405020304" pitchFamily="18" charset="0"/>
                <a:cs typeface="Gill Sans MT" panose="020B0502020104020203" pitchFamily="34" charset="0"/>
              </a:rPr>
              <a:t>….…</a:t>
            </a:r>
            <a:endParaRPr lang="en-GB" altLang="en-US" sz="1662" dirty="0">
              <a:ea typeface="Times New Roman" panose="02020603050405020304" pitchFamily="18" charset="0"/>
              <a:cs typeface="Gill Sans MT" panose="020B0502020104020203" pitchFamily="34" charset="0"/>
            </a:endParaRPr>
          </a:p>
        </p:txBody>
      </p:sp>
      <p:sp>
        <p:nvSpPr>
          <p:cNvPr id="9" name="Oval 8"/>
          <p:cNvSpPr>
            <a:spLocks noChangeAspect="1" noChangeArrowheads="1"/>
          </p:cNvSpPr>
          <p:nvPr/>
        </p:nvSpPr>
        <p:spPr bwMode="gray">
          <a:xfrm>
            <a:off x="3500729" y="1877505"/>
            <a:ext cx="4913063" cy="4807157"/>
          </a:xfrm>
          <a:prstGeom prst="ellipse">
            <a:avLst/>
          </a:prstGeom>
          <a:noFill/>
          <a:ln w="9525">
            <a:solidFill>
              <a:srgbClr val="D8CDBA"/>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0" name="Oval 9"/>
          <p:cNvSpPr>
            <a:spLocks noChangeAspect="1" noChangeArrowheads="1"/>
          </p:cNvSpPr>
          <p:nvPr/>
        </p:nvSpPr>
        <p:spPr bwMode="gray">
          <a:xfrm>
            <a:off x="3500729" y="3578389"/>
            <a:ext cx="4913063" cy="1407752"/>
          </a:xfrm>
          <a:prstGeom prst="ellipse">
            <a:avLst/>
          </a:prstGeom>
          <a:noFill/>
          <a:ln w="9525">
            <a:solidFill>
              <a:srgbClr val="D8CDBA"/>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1" name="Oval 10"/>
          <p:cNvSpPr>
            <a:spLocks noChangeAspect="1" noChangeArrowheads="1"/>
          </p:cNvSpPr>
          <p:nvPr/>
        </p:nvSpPr>
        <p:spPr bwMode="gray">
          <a:xfrm>
            <a:off x="3500729" y="2639889"/>
            <a:ext cx="4913063" cy="3268205"/>
          </a:xfrm>
          <a:prstGeom prst="ellipse">
            <a:avLst/>
          </a:prstGeom>
          <a:noFill/>
          <a:ln w="9525">
            <a:solidFill>
              <a:srgbClr val="D8CDBA"/>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2" name="Oval 11"/>
          <p:cNvSpPr>
            <a:spLocks noChangeAspect="1" noChangeArrowheads="1"/>
          </p:cNvSpPr>
          <p:nvPr/>
        </p:nvSpPr>
        <p:spPr bwMode="gray">
          <a:xfrm rot="16200000">
            <a:off x="3643525" y="3571199"/>
            <a:ext cx="4807157" cy="1437499"/>
          </a:xfrm>
          <a:prstGeom prst="ellipse">
            <a:avLst/>
          </a:prstGeom>
          <a:noFill/>
          <a:ln w="9525">
            <a:solidFill>
              <a:srgbClr val="D8CDBA"/>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3" name="Oval 12"/>
          <p:cNvSpPr>
            <a:spLocks noChangeAspect="1" noChangeArrowheads="1"/>
          </p:cNvSpPr>
          <p:nvPr/>
        </p:nvSpPr>
        <p:spPr bwMode="gray">
          <a:xfrm rot="16200000">
            <a:off x="3643525" y="2611425"/>
            <a:ext cx="4807157" cy="3340498"/>
          </a:xfrm>
          <a:prstGeom prst="ellipse">
            <a:avLst/>
          </a:prstGeom>
          <a:noFill/>
          <a:ln w="9525">
            <a:solidFill>
              <a:srgbClr val="D8CDBA"/>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4" name="AutoShape 16"/>
          <p:cNvSpPr>
            <a:spLocks noChangeAspect="1" noChangeArrowheads="1"/>
          </p:cNvSpPr>
          <p:nvPr/>
        </p:nvSpPr>
        <p:spPr bwMode="gray">
          <a:xfrm>
            <a:off x="3492287" y="1877505"/>
            <a:ext cx="4921505" cy="4823705"/>
          </a:xfrm>
          <a:custGeom>
            <a:avLst/>
            <a:gdLst>
              <a:gd name="T0" fmla="*/ 351483332 w 21600"/>
              <a:gd name="T1" fmla="*/ 0 h 21600"/>
              <a:gd name="T2" fmla="*/ 102938969 w 21600"/>
              <a:gd name="T3" fmla="*/ 102955589 h 21600"/>
              <a:gd name="T4" fmla="*/ 0 w 21600"/>
              <a:gd name="T5" fmla="*/ 351540071 h 21600"/>
              <a:gd name="T6" fmla="*/ 102938969 w 21600"/>
              <a:gd name="T7" fmla="*/ 600124553 h 21600"/>
              <a:gd name="T8" fmla="*/ 351483332 w 21600"/>
              <a:gd name="T9" fmla="*/ 703080142 h 21600"/>
              <a:gd name="T10" fmla="*/ 600027515 w 21600"/>
              <a:gd name="T11" fmla="*/ 600124553 h 21600"/>
              <a:gd name="T12" fmla="*/ 702966484 w 21600"/>
              <a:gd name="T13" fmla="*/ 351540071 h 21600"/>
              <a:gd name="T14" fmla="*/ 600027515 w 21600"/>
              <a:gd name="T15" fmla="*/ 10295558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1" y="10800"/>
                </a:moveTo>
                <a:cubicBezTo>
                  <a:pt x="111" y="16703"/>
                  <a:pt x="4897" y="21489"/>
                  <a:pt x="10800" y="21489"/>
                </a:cubicBezTo>
                <a:cubicBezTo>
                  <a:pt x="16703" y="21489"/>
                  <a:pt x="21489" y="16703"/>
                  <a:pt x="21489" y="10800"/>
                </a:cubicBezTo>
                <a:cubicBezTo>
                  <a:pt x="21489" y="4897"/>
                  <a:pt x="16703" y="111"/>
                  <a:pt x="10800" y="111"/>
                </a:cubicBezTo>
                <a:cubicBezTo>
                  <a:pt x="4897" y="111"/>
                  <a:pt x="111" y="4897"/>
                  <a:pt x="111" y="10800"/>
                </a:cubicBezTo>
                <a:close/>
              </a:path>
            </a:pathLst>
          </a:custGeom>
          <a:solidFill>
            <a:srgbClr val="F0EFE4"/>
          </a:solidFill>
          <a:ln w="15875">
            <a:solidFill>
              <a:srgbClr val="D8CDBA"/>
            </a:solidFill>
            <a:round/>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sz="1662">
              <a:latin typeface="+mj-lt"/>
            </a:endParaRPr>
          </a:p>
        </p:txBody>
      </p:sp>
      <p:sp>
        <p:nvSpPr>
          <p:cNvPr id="15" name="Oval 14"/>
          <p:cNvSpPr>
            <a:spLocks noChangeAspect="1" noChangeArrowheads="1"/>
          </p:cNvSpPr>
          <p:nvPr/>
        </p:nvSpPr>
        <p:spPr bwMode="gray">
          <a:xfrm rot="16200000">
            <a:off x="3575991" y="2249267"/>
            <a:ext cx="4807157" cy="4101454"/>
          </a:xfrm>
          <a:prstGeom prst="ellipse">
            <a:avLst/>
          </a:prstGeom>
          <a:noFill/>
          <a:ln w="9525">
            <a:solidFill>
              <a:srgbClr val="D8CDBA"/>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6" name="Oval 15"/>
          <p:cNvSpPr>
            <a:spLocks noChangeAspect="1" noChangeArrowheads="1"/>
          </p:cNvSpPr>
          <p:nvPr/>
        </p:nvSpPr>
        <p:spPr bwMode="gray">
          <a:xfrm rot="10800000">
            <a:off x="3491081" y="2253379"/>
            <a:ext cx="4904621" cy="4019951"/>
          </a:xfrm>
          <a:prstGeom prst="ellipse">
            <a:avLst/>
          </a:prstGeom>
          <a:noFill/>
          <a:ln w="9525">
            <a:solidFill>
              <a:srgbClr val="D3C7B1"/>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8" name="Oval 17"/>
          <p:cNvSpPr>
            <a:spLocks noChangeAspect="1" noChangeArrowheads="1"/>
          </p:cNvSpPr>
          <p:nvPr/>
        </p:nvSpPr>
        <p:spPr bwMode="gray">
          <a:xfrm>
            <a:off x="3768575" y="2165136"/>
            <a:ext cx="4370931" cy="4281457"/>
          </a:xfrm>
          <a:prstGeom prst="ellipse">
            <a:avLst/>
          </a:prstGeom>
          <a:noFill/>
          <a:ln w="31750">
            <a:solidFill>
              <a:schemeClr val="bg2"/>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22" name="AutoShape 7"/>
          <p:cNvSpPr>
            <a:spLocks noChangeAspect="1" noChangeArrowheads="1"/>
          </p:cNvSpPr>
          <p:nvPr/>
        </p:nvSpPr>
        <p:spPr bwMode="gray">
          <a:xfrm rot="12318043">
            <a:off x="7882062" y="4953425"/>
            <a:ext cx="176441" cy="277414"/>
          </a:xfrm>
          <a:prstGeom prst="triangle">
            <a:avLst>
              <a:gd name="adj" fmla="val 50000"/>
            </a:avLst>
          </a:prstGeom>
          <a:solidFill>
            <a:schemeClr val="bg2"/>
          </a:solidFill>
          <a:ln w="9525">
            <a:solidFill>
              <a:schemeClr val="bg2"/>
            </a:solidFill>
            <a:miter lim="800000"/>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23" name="AutoShape 6"/>
          <p:cNvSpPr>
            <a:spLocks noChangeAspect="1" noChangeArrowheads="1"/>
          </p:cNvSpPr>
          <p:nvPr/>
        </p:nvSpPr>
        <p:spPr bwMode="gray">
          <a:xfrm rot="2705565">
            <a:off x="4090349" y="2949720"/>
            <a:ext cx="172893" cy="284712"/>
          </a:xfrm>
          <a:prstGeom prst="triangle">
            <a:avLst>
              <a:gd name="adj" fmla="val 50000"/>
            </a:avLst>
          </a:prstGeom>
          <a:solidFill>
            <a:schemeClr val="bg2"/>
          </a:solidFill>
          <a:ln w="9525">
            <a:solidFill>
              <a:schemeClr val="bg2"/>
            </a:solidFill>
            <a:miter lim="800000"/>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26" name="AutoShape 3"/>
          <p:cNvSpPr>
            <a:spLocks noChangeAspect="1" noChangeArrowheads="1"/>
          </p:cNvSpPr>
          <p:nvPr/>
        </p:nvSpPr>
        <p:spPr bwMode="gray">
          <a:xfrm rot="19397032">
            <a:off x="7833139" y="3371455"/>
            <a:ext cx="177243" cy="277414"/>
          </a:xfrm>
          <a:prstGeom prst="triangle">
            <a:avLst>
              <a:gd name="adj" fmla="val 50000"/>
            </a:avLst>
          </a:prstGeom>
          <a:solidFill>
            <a:schemeClr val="bg2"/>
          </a:solidFill>
          <a:ln w="9525">
            <a:solidFill>
              <a:schemeClr val="bg2"/>
            </a:solidFill>
            <a:miter lim="800000"/>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27" name="AutoShape 2"/>
          <p:cNvSpPr>
            <a:spLocks noChangeAspect="1" noChangeArrowheads="1"/>
          </p:cNvSpPr>
          <p:nvPr/>
        </p:nvSpPr>
        <p:spPr bwMode="gray">
          <a:xfrm rot="6838813">
            <a:off x="4733506" y="5982359"/>
            <a:ext cx="173679" cy="283910"/>
          </a:xfrm>
          <a:prstGeom prst="triangle">
            <a:avLst>
              <a:gd name="adj" fmla="val 50000"/>
            </a:avLst>
          </a:prstGeom>
          <a:solidFill>
            <a:srgbClr val="FE9F40"/>
          </a:solidFill>
          <a:ln w="9525">
            <a:solidFill>
              <a:srgbClr val="FE9F40"/>
            </a:solidFill>
            <a:miter lim="800000"/>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20" name="Rectangle 19"/>
          <p:cNvSpPr>
            <a:spLocks noChangeArrowheads="1"/>
          </p:cNvSpPr>
          <p:nvPr/>
        </p:nvSpPr>
        <p:spPr bwMode="gray">
          <a:xfrm>
            <a:off x="617818" y="2548661"/>
            <a:ext cx="2239017" cy="2706576"/>
          </a:xfrm>
          <a:prstGeom prst="rect">
            <a:avLst/>
          </a:prstGeom>
          <a:solidFill>
            <a:schemeClr val="accent2"/>
          </a:solidFill>
          <a:ln w="25400">
            <a:solidFill>
              <a:schemeClr val="bg2"/>
            </a:solidFill>
            <a:miter lim="800000"/>
            <a:headEnd type="none" w="lg" len="lg"/>
            <a:tailEnd type="none" w="lg" len="lg"/>
          </a:ln>
        </p:spPr>
        <p:txBody>
          <a:bodyPr lIns="117969" tIns="45720" rIns="106172" bIns="45720" anchor="t"/>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eaLnBrk="1" fontAlgn="auto" hangingPunct="1">
              <a:spcBef>
                <a:spcPts val="0"/>
              </a:spcBef>
              <a:spcAft>
                <a:spcPts val="0"/>
              </a:spcAft>
            </a:pPr>
            <a:r>
              <a:rPr lang="en-GB" altLang="en-US" sz="1662" b="1" dirty="0">
                <a:solidFill>
                  <a:srgbClr val="DA0000"/>
                </a:solidFill>
                <a:latin typeface="Arial"/>
                <a:ea typeface="Times New Roman" panose="02020603050405020304" pitchFamily="18" charset="0"/>
                <a:cs typeface="Gill Sans MT" panose="020B0502020104020203" pitchFamily="34" charset="0"/>
              </a:rPr>
              <a:t>…</a:t>
            </a:r>
            <a:r>
              <a:rPr lang="en-GB" altLang="en-US" sz="1662" b="1" dirty="0" err="1">
                <a:solidFill>
                  <a:srgbClr val="DA0000"/>
                </a:solidFill>
                <a:latin typeface="Arial"/>
                <a:ea typeface="Times New Roman" panose="02020603050405020304" pitchFamily="18" charset="0"/>
                <a:cs typeface="Gill Sans MT" panose="020B0502020104020203" pitchFamily="34" charset="0"/>
              </a:rPr>
              <a:t>Innovación</a:t>
            </a:r>
            <a:endParaRPr lang="en-GB" altLang="en-US" sz="646" dirty="0">
              <a:solidFill>
                <a:srgbClr val="00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r>
              <a:rPr lang="es-MX" altLang="en-US" sz="1100" dirty="0">
                <a:solidFill>
                  <a:srgbClr val="000000"/>
                </a:solidFill>
                <a:latin typeface="Arial"/>
                <a:ea typeface="Times New Roman" panose="02020603050405020304" pitchFamily="18" charset="0"/>
                <a:cs typeface="Gill Sans MT" panose="020B0502020104020203" pitchFamily="34" charset="0"/>
              </a:rPr>
              <a:t>Para 2021, desarrollaremos una estrategia de abordaje integral de Desarrollo de AJ para llegar a aquellos en situación de mayor vulnerabilidad y su entorno (familia-comunidad).</a:t>
            </a:r>
          </a:p>
          <a:p>
            <a:pPr lvl="0" eaLnBrk="1" fontAlgn="auto" hangingPunct="1">
              <a:spcBef>
                <a:spcPts val="0"/>
              </a:spcBef>
              <a:spcAft>
                <a:spcPts val="0"/>
              </a:spcAft>
            </a:pPr>
            <a:endParaRPr lang="es-MX" altLang="en-US" sz="1100" dirty="0">
              <a:solidFill>
                <a:srgbClr val="00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r>
              <a:rPr lang="es-MX" altLang="en-US" sz="1100" dirty="0">
                <a:solidFill>
                  <a:srgbClr val="000000"/>
                </a:solidFill>
                <a:latin typeface="Arial"/>
                <a:ea typeface="Times New Roman" panose="02020603050405020304" pitchFamily="18" charset="0"/>
                <a:cs typeface="Gill Sans MT" panose="020B0502020104020203" pitchFamily="34" charset="0"/>
              </a:rPr>
              <a:t>Para 2021, incorporación de la estrategia Integral de Desarrollo de AJ en las ETA en coordinación con instancias claves del Estado para asegurar su apropiación y el financiamiento necesario.</a:t>
            </a:r>
            <a:r>
              <a:rPr lang="en-US" altLang="en-US" sz="1100" dirty="0">
                <a:solidFill>
                  <a:srgbClr val="000000"/>
                </a:solidFill>
                <a:latin typeface="Arial"/>
                <a:ea typeface="Times New Roman" panose="02020603050405020304" pitchFamily="18" charset="0"/>
                <a:cs typeface="Gill Sans MT" panose="020B0502020104020203" pitchFamily="34" charset="0"/>
              </a:rPr>
              <a:t> </a:t>
            </a:r>
          </a:p>
        </p:txBody>
      </p:sp>
      <p:sp>
        <p:nvSpPr>
          <p:cNvPr id="25" name="AutoShape 4"/>
          <p:cNvSpPr>
            <a:spLocks noChangeAspect="1" noChangeArrowheads="1"/>
          </p:cNvSpPr>
          <p:nvPr/>
        </p:nvSpPr>
        <p:spPr bwMode="gray">
          <a:xfrm rot="11224711">
            <a:off x="3743356" y="3715899"/>
            <a:ext cx="177243" cy="277414"/>
          </a:xfrm>
          <a:prstGeom prst="triangle">
            <a:avLst>
              <a:gd name="adj" fmla="val 50000"/>
            </a:avLst>
          </a:prstGeom>
          <a:solidFill>
            <a:schemeClr val="bg2"/>
          </a:solidFill>
          <a:ln w="9525">
            <a:solidFill>
              <a:schemeClr val="bg2"/>
            </a:solidFill>
            <a:miter lim="800000"/>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24" name="AutoShape 5"/>
          <p:cNvSpPr>
            <a:spLocks noChangeAspect="1" noChangeArrowheads="1"/>
          </p:cNvSpPr>
          <p:nvPr/>
        </p:nvSpPr>
        <p:spPr bwMode="gray">
          <a:xfrm rot="19390748">
            <a:off x="4007572" y="5295283"/>
            <a:ext cx="177243" cy="276629"/>
          </a:xfrm>
          <a:prstGeom prst="triangle">
            <a:avLst>
              <a:gd name="adj" fmla="val 50000"/>
            </a:avLst>
          </a:prstGeom>
          <a:solidFill>
            <a:schemeClr val="bg2"/>
          </a:solidFill>
          <a:ln w="9525">
            <a:solidFill>
              <a:schemeClr val="bg2"/>
            </a:solidFill>
            <a:miter lim="800000"/>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7" name="AutoShape 12"/>
          <p:cNvSpPr>
            <a:spLocks noChangeArrowheads="1"/>
          </p:cNvSpPr>
          <p:nvPr/>
        </p:nvSpPr>
        <p:spPr bwMode="gray">
          <a:xfrm>
            <a:off x="3405447" y="3550157"/>
            <a:ext cx="6500553" cy="1419579"/>
          </a:xfrm>
          <a:prstGeom prst="roundRect">
            <a:avLst>
              <a:gd name="adj" fmla="val 23171"/>
            </a:avLst>
          </a:prstGeom>
          <a:solidFill>
            <a:srgbClr val="FFFFFF">
              <a:alpha val="60000"/>
            </a:srgbClr>
          </a:solidFill>
          <a:ln>
            <a:noFill/>
          </a:ln>
          <a:extLst/>
        </p:spPr>
        <p:txBody>
          <a:bodyPr lIns="47188" tIns="45720" rIns="47188" bIns="45720" anchor="t"/>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eaLnBrk="1" fontAlgn="auto" hangingPunct="1">
              <a:spcBef>
                <a:spcPts val="0"/>
              </a:spcBef>
              <a:spcAft>
                <a:spcPts val="0"/>
              </a:spcAft>
            </a:pPr>
            <a:r>
              <a:rPr lang="en-GB" altLang="en-US" sz="1662" b="1" dirty="0">
                <a:solidFill>
                  <a:srgbClr val="6B5849"/>
                </a:solidFill>
                <a:latin typeface="Arial"/>
                <a:ea typeface="Times New Roman" panose="02020603050405020304" pitchFamily="18" charset="0"/>
                <a:cs typeface="Gill Sans MT" panose="020B0502020104020203" pitchFamily="34" charset="0"/>
              </a:rPr>
              <a:t>… </a:t>
            </a:r>
            <a:r>
              <a:rPr lang="en-GB" altLang="en-US" sz="1662" b="1" dirty="0" err="1">
                <a:solidFill>
                  <a:srgbClr val="6B5849"/>
                </a:solidFill>
                <a:latin typeface="Arial"/>
                <a:ea typeface="Times New Roman" panose="02020603050405020304" pitchFamily="18" charset="0"/>
                <a:cs typeface="Gill Sans MT" panose="020B0502020104020203" pitchFamily="34" charset="0"/>
              </a:rPr>
              <a:t>Asocio</a:t>
            </a:r>
            <a:endParaRPr lang="en-GB" altLang="en-US" sz="1662" b="1" dirty="0">
              <a:solidFill>
                <a:srgbClr val="6B5849"/>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endParaRPr lang="es-MX" altLang="en-US" sz="1200" dirty="0">
              <a:solidFill>
                <a:srgbClr val="00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r>
              <a:rPr lang="es-MX" altLang="en-US" sz="1200" dirty="0">
                <a:solidFill>
                  <a:srgbClr val="000000"/>
                </a:solidFill>
                <a:latin typeface="Arial"/>
                <a:ea typeface="Times New Roman" panose="02020603050405020304" pitchFamily="18" charset="0"/>
                <a:cs typeface="Gill Sans MT" panose="020B0502020104020203" pitchFamily="34" charset="0"/>
              </a:rPr>
              <a:t>Para 2021, incidiremos con las entidades ministeriales para mejorar las políticas públicas en beneficio de los niños, niñas y adolescentes.</a:t>
            </a:r>
          </a:p>
          <a:p>
            <a:pPr lvl="0" eaLnBrk="1" fontAlgn="auto" hangingPunct="1">
              <a:spcBef>
                <a:spcPts val="0"/>
              </a:spcBef>
              <a:spcAft>
                <a:spcPts val="0"/>
              </a:spcAft>
            </a:pPr>
            <a:r>
              <a:rPr lang="es-MX" altLang="en-US" sz="1200" dirty="0">
                <a:solidFill>
                  <a:srgbClr val="000000"/>
                </a:solidFill>
                <a:latin typeface="Arial"/>
                <a:ea typeface="Times New Roman" panose="02020603050405020304" pitchFamily="18" charset="0"/>
                <a:cs typeface="Gill Sans MT" panose="020B0502020104020203" pitchFamily="34" charset="0"/>
              </a:rPr>
              <a:t>(GENERAL PARA TODAS LAS AREAS</a:t>
            </a:r>
            <a:endParaRPr lang="en-GB" altLang="en-US" sz="1200" dirty="0">
              <a:solidFill>
                <a:srgbClr val="000000"/>
              </a:solidFill>
              <a:latin typeface="Arial"/>
              <a:ea typeface="Times New Roman" panose="02020603050405020304" pitchFamily="18" charset="0"/>
              <a:cs typeface="Gill Sans MT" panose="020B0502020104020203" pitchFamily="34" charset="0"/>
            </a:endParaRPr>
          </a:p>
        </p:txBody>
      </p:sp>
      <p:sp>
        <p:nvSpPr>
          <p:cNvPr id="21" name="Rectangle 20"/>
          <p:cNvSpPr>
            <a:spLocks noChangeArrowheads="1"/>
          </p:cNvSpPr>
          <p:nvPr/>
        </p:nvSpPr>
        <p:spPr bwMode="gray">
          <a:xfrm>
            <a:off x="182232" y="5648153"/>
            <a:ext cx="9646279" cy="1124752"/>
          </a:xfrm>
          <a:prstGeom prst="rect">
            <a:avLst/>
          </a:prstGeom>
          <a:solidFill>
            <a:schemeClr val="accent2"/>
          </a:solidFill>
          <a:ln w="25400">
            <a:solidFill>
              <a:schemeClr val="bg2"/>
            </a:solidFill>
            <a:miter lim="800000"/>
            <a:headEnd type="none" w="lg" len="lg"/>
            <a:tailEnd type="none" w="lg" len="lg"/>
          </a:ln>
        </p:spPr>
        <p:txBody>
          <a:bodyPr lIns="117969" tIns="45720" rIns="106172" bIns="45720" anchor="t"/>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eaLnBrk="1" fontAlgn="auto" hangingPunct="1">
              <a:spcBef>
                <a:spcPts val="0"/>
              </a:spcBef>
              <a:spcAft>
                <a:spcPts val="0"/>
              </a:spcAft>
            </a:pPr>
            <a:r>
              <a:rPr lang="en-GB" altLang="en-US" sz="1662" b="1" dirty="0">
                <a:solidFill>
                  <a:srgbClr val="DA0000"/>
                </a:solidFill>
                <a:latin typeface="Arial"/>
                <a:ea typeface="Times New Roman" panose="02020603050405020304" pitchFamily="18" charset="0"/>
                <a:cs typeface="Gill Sans MT" panose="020B0502020104020203" pitchFamily="34" charset="0"/>
              </a:rPr>
              <a:t>… </a:t>
            </a:r>
            <a:r>
              <a:rPr lang="en-GB" altLang="en-US" sz="1662" b="1" dirty="0" err="1">
                <a:solidFill>
                  <a:srgbClr val="DA0000"/>
                </a:solidFill>
                <a:latin typeface="Arial"/>
                <a:ea typeface="Times New Roman" panose="02020603050405020304" pitchFamily="18" charset="0"/>
                <a:cs typeface="Gill Sans MT" panose="020B0502020104020203" pitchFamily="34" charset="0"/>
              </a:rPr>
              <a:t>Escala</a:t>
            </a:r>
            <a:endParaRPr lang="en-GB" altLang="en-US" sz="1662" b="1" dirty="0">
              <a:solidFill>
                <a:srgbClr val="DA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r>
              <a:rPr lang="es-MX" altLang="en-US" sz="1100" dirty="0">
                <a:latin typeface="Arial"/>
                <a:ea typeface="Times New Roman" panose="02020603050405020304" pitchFamily="18" charset="0"/>
                <a:cs typeface="Gill Sans MT" panose="020B0502020104020203" pitchFamily="34" charset="0"/>
              </a:rPr>
              <a:t>Para 2021, insertar indicadores que generen exigibilidad para la inversión pública en el Desarrollo Integral de los NNAJ a nivel municipal (PTDI) desarrollados en coordinación con instancias estratégicas del estado nacional.</a:t>
            </a:r>
          </a:p>
          <a:p>
            <a:pPr lvl="0" eaLnBrk="1" fontAlgn="auto" hangingPunct="1">
              <a:spcBef>
                <a:spcPts val="0"/>
              </a:spcBef>
              <a:spcAft>
                <a:spcPts val="0"/>
              </a:spcAft>
            </a:pPr>
            <a:endParaRPr lang="es-MX" altLang="en-US" sz="1100" dirty="0">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r>
              <a:rPr lang="es-MX" altLang="en-US" sz="1100" dirty="0">
                <a:latin typeface="Arial"/>
                <a:ea typeface="Times New Roman" panose="02020603050405020304" pitchFamily="18" charset="0"/>
                <a:cs typeface="Gill Sans MT" panose="020B0502020104020203" pitchFamily="34" charset="0"/>
              </a:rPr>
              <a:t>Para 2021, ampliar la participación/apoyo de las empresas privadas/públicas en el desarrollo social y económicos de los NNAJ.</a:t>
            </a:r>
            <a:endParaRPr lang="en-GB" altLang="en-US" sz="1100" dirty="0">
              <a:latin typeface="Arial"/>
              <a:ea typeface="Times New Roman" panose="02020603050405020304" pitchFamily="18" charset="0"/>
              <a:cs typeface="Gill Sans MT" panose="020B0502020104020203" pitchFamily="34" charset="0"/>
            </a:endParaRPr>
          </a:p>
        </p:txBody>
      </p:sp>
      <p:sp>
        <p:nvSpPr>
          <p:cNvPr id="19" name="Rectangle 18"/>
          <p:cNvSpPr>
            <a:spLocks noChangeArrowheads="1"/>
          </p:cNvSpPr>
          <p:nvPr/>
        </p:nvSpPr>
        <p:spPr bwMode="gray">
          <a:xfrm>
            <a:off x="3205488" y="1181529"/>
            <a:ext cx="6513059" cy="1862174"/>
          </a:xfrm>
          <a:prstGeom prst="rect">
            <a:avLst/>
          </a:prstGeom>
          <a:solidFill>
            <a:schemeClr val="accent2"/>
          </a:solidFill>
          <a:ln w="25400">
            <a:solidFill>
              <a:schemeClr val="bg2"/>
            </a:solidFill>
            <a:miter lim="800000"/>
            <a:headEnd type="none" w="lg" len="lg"/>
            <a:tailEnd type="none" w="lg" len="lg"/>
          </a:ln>
        </p:spPr>
        <p:txBody>
          <a:bodyPr lIns="117969" tIns="45720" rIns="106172" bIns="45720" anchor="t"/>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eaLnBrk="1" fontAlgn="auto" hangingPunct="1">
              <a:spcBef>
                <a:spcPts val="0"/>
              </a:spcBef>
              <a:spcAft>
                <a:spcPts val="0"/>
              </a:spcAft>
            </a:pPr>
            <a:r>
              <a:rPr lang="en-GB" altLang="en-US" sz="1662" b="1" dirty="0">
                <a:solidFill>
                  <a:srgbClr val="DA0000"/>
                </a:solidFill>
                <a:latin typeface="Arial"/>
                <a:ea typeface="Times New Roman" panose="02020603050405020304" pitchFamily="18" charset="0"/>
                <a:cs typeface="Gill Sans MT" panose="020B0502020104020203" pitchFamily="34" charset="0"/>
              </a:rPr>
              <a:t>…ser la </a:t>
            </a:r>
            <a:r>
              <a:rPr lang="en-GB" altLang="en-US" sz="1662" b="1" dirty="0" err="1">
                <a:solidFill>
                  <a:srgbClr val="DA0000"/>
                </a:solidFill>
                <a:latin typeface="Arial"/>
                <a:ea typeface="Times New Roman" panose="02020603050405020304" pitchFamily="18" charset="0"/>
                <a:cs typeface="Gill Sans MT" panose="020B0502020104020203" pitchFamily="34" charset="0"/>
              </a:rPr>
              <a:t>voz</a:t>
            </a:r>
            <a:endParaRPr lang="en-GB" altLang="en-US" sz="1662" b="1" dirty="0">
              <a:solidFill>
                <a:srgbClr val="DA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endParaRPr lang="en-GB" altLang="en-US" sz="646" dirty="0">
              <a:solidFill>
                <a:srgbClr val="00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r>
              <a:rPr lang="es-MX" altLang="en-US" sz="1200" dirty="0">
                <a:solidFill>
                  <a:srgbClr val="000000"/>
                </a:solidFill>
                <a:latin typeface="Arial"/>
                <a:ea typeface="Times New Roman" panose="02020603050405020304" pitchFamily="18" charset="0"/>
                <a:cs typeface="Gill Sans MT" panose="020B0502020104020203" pitchFamily="34" charset="0"/>
              </a:rPr>
              <a:t>Para 2021, fortalecemos instancias estratégicas de participación de los NNAJ para promover una incidencia desde la participación juvenil efectiva, resultando en demandas relacionados para el cumplimiento de sus derechos ante los Garantes.</a:t>
            </a:r>
            <a:endParaRPr lang="en-US" altLang="en-US" sz="1200" dirty="0">
              <a:solidFill>
                <a:srgbClr val="000000"/>
              </a:solidFill>
              <a:latin typeface="Arial"/>
              <a:ea typeface="Times New Roman" panose="02020603050405020304" pitchFamily="18" charset="0"/>
              <a:cs typeface="Gill Sans MT" panose="020B0502020104020203" pitchFamily="34" charset="0"/>
            </a:endParaRPr>
          </a:p>
        </p:txBody>
      </p:sp>
      <p:sp>
        <p:nvSpPr>
          <p:cNvPr id="32" name="Rectangle 31"/>
          <p:cNvSpPr/>
          <p:nvPr/>
        </p:nvSpPr>
        <p:spPr>
          <a:xfrm>
            <a:off x="3205488" y="180419"/>
            <a:ext cx="6513059" cy="791131"/>
          </a:xfrm>
          <a:prstGeom prst="rect">
            <a:avLst/>
          </a:prstGeom>
          <a:solidFill>
            <a:srgbClr val="FA0007"/>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buClr>
                <a:srgbClr val="EE1B2E"/>
              </a:buClr>
            </a:pPr>
            <a:r>
              <a:rPr lang="en-US" sz="1200" b="1" dirty="0">
                <a:solidFill>
                  <a:schemeClr val="bg1"/>
                </a:solidFill>
                <a:latin typeface="Gill Sans Infant Std" panose="020B0502020104020203" pitchFamily="34" charset="0"/>
                <a:cs typeface="Arial" pitchFamily="34" charset="0"/>
              </a:rPr>
              <a:t>Para el 2021, </a:t>
            </a:r>
            <a:r>
              <a:rPr lang="en-US" sz="1200" b="1" dirty="0" err="1">
                <a:solidFill>
                  <a:schemeClr val="bg1"/>
                </a:solidFill>
                <a:latin typeface="Gill Sans Infant Std" panose="020B0502020104020203" pitchFamily="34" charset="0"/>
                <a:cs typeface="Arial" pitchFamily="34" charset="0"/>
              </a:rPr>
              <a:t>niños</a:t>
            </a:r>
            <a:r>
              <a:rPr lang="en-US" sz="1200" b="1" dirty="0">
                <a:solidFill>
                  <a:schemeClr val="bg1"/>
                </a:solidFill>
                <a:latin typeface="Gill Sans Infant Std" panose="020B0502020104020203" pitchFamily="34" charset="0"/>
                <a:cs typeface="Arial" pitchFamily="34" charset="0"/>
              </a:rPr>
              <a:t>, </a:t>
            </a:r>
            <a:r>
              <a:rPr lang="en-US" sz="1200" b="1" dirty="0" err="1">
                <a:solidFill>
                  <a:schemeClr val="bg1"/>
                </a:solidFill>
                <a:latin typeface="Gill Sans Infant Std" panose="020B0502020104020203" pitchFamily="34" charset="0"/>
                <a:cs typeface="Arial" pitchFamily="34" charset="0"/>
              </a:rPr>
              <a:t>niñas</a:t>
            </a:r>
            <a:r>
              <a:rPr lang="en-US" sz="1200" b="1" dirty="0">
                <a:solidFill>
                  <a:schemeClr val="bg1"/>
                </a:solidFill>
                <a:latin typeface="Gill Sans Infant Std" panose="020B0502020104020203" pitchFamily="34" charset="0"/>
                <a:cs typeface="Arial" pitchFamily="34" charset="0"/>
              </a:rPr>
              <a:t> y adolescents </a:t>
            </a:r>
            <a:r>
              <a:rPr lang="en-US" sz="1200" b="1" dirty="0" err="1">
                <a:solidFill>
                  <a:schemeClr val="bg1"/>
                </a:solidFill>
                <a:latin typeface="Gill Sans Infant Std" panose="020B0502020104020203" pitchFamily="34" charset="0"/>
                <a:cs typeface="Arial" pitchFamily="34" charset="0"/>
              </a:rPr>
              <a:t>en</a:t>
            </a:r>
            <a:r>
              <a:rPr lang="en-US" sz="1200" b="1" dirty="0">
                <a:solidFill>
                  <a:schemeClr val="bg1"/>
                </a:solidFill>
                <a:latin typeface="Gill Sans Infant Std" panose="020B0502020104020203" pitchFamily="34" charset="0"/>
                <a:cs typeface="Arial" pitchFamily="34" charset="0"/>
              </a:rPr>
              <a:t> mayor </a:t>
            </a:r>
            <a:r>
              <a:rPr lang="en-US" sz="1200" b="1" dirty="0" err="1">
                <a:solidFill>
                  <a:schemeClr val="bg1"/>
                </a:solidFill>
                <a:latin typeface="Gill Sans Infant Std" panose="020B0502020104020203" pitchFamily="34" charset="0"/>
                <a:cs typeface="Arial" pitchFamily="34" charset="0"/>
              </a:rPr>
              <a:t>situación</a:t>
            </a:r>
            <a:r>
              <a:rPr lang="en-US" sz="1200" b="1" dirty="0">
                <a:solidFill>
                  <a:schemeClr val="bg1"/>
                </a:solidFill>
                <a:latin typeface="Gill Sans Infant Std" panose="020B0502020104020203" pitchFamily="34" charset="0"/>
                <a:cs typeface="Arial" pitchFamily="34" charset="0"/>
              </a:rPr>
              <a:t> de </a:t>
            </a:r>
            <a:r>
              <a:rPr lang="en-US" sz="1200" b="1" dirty="0" err="1">
                <a:solidFill>
                  <a:schemeClr val="bg1"/>
                </a:solidFill>
                <a:latin typeface="Gill Sans Infant Std" panose="020B0502020104020203" pitchFamily="34" charset="0"/>
                <a:cs typeface="Arial" pitchFamily="34" charset="0"/>
              </a:rPr>
              <a:t>vulnerabilidad</a:t>
            </a:r>
            <a:r>
              <a:rPr lang="en-US" sz="1200" b="1" dirty="0">
                <a:solidFill>
                  <a:schemeClr val="bg1"/>
                </a:solidFill>
                <a:latin typeface="Gill Sans Infant Std" panose="020B0502020104020203" pitchFamily="34" charset="0"/>
                <a:cs typeface="Arial" pitchFamily="34" charset="0"/>
              </a:rPr>
              <a:t> son </a:t>
            </a:r>
            <a:r>
              <a:rPr lang="en-US" sz="1200" b="1" dirty="0" err="1">
                <a:solidFill>
                  <a:schemeClr val="bg1"/>
                </a:solidFill>
                <a:latin typeface="Gill Sans Infant Std" panose="020B0502020104020203" pitchFamily="34" charset="0"/>
                <a:cs typeface="Arial" pitchFamily="34" charset="0"/>
              </a:rPr>
              <a:t>empoderados</a:t>
            </a:r>
            <a:r>
              <a:rPr lang="en-US" sz="1200" b="1" dirty="0">
                <a:solidFill>
                  <a:schemeClr val="bg1"/>
                </a:solidFill>
                <a:latin typeface="Gill Sans Infant Std" panose="020B0502020104020203" pitchFamily="34" charset="0"/>
                <a:cs typeface="Arial" pitchFamily="34" charset="0"/>
              </a:rPr>
              <a:t> para </a:t>
            </a:r>
            <a:r>
              <a:rPr lang="en-US" sz="1200" b="1" dirty="0" err="1">
                <a:solidFill>
                  <a:schemeClr val="bg1"/>
                </a:solidFill>
                <a:latin typeface="Gill Sans Infant Std" panose="020B0502020104020203" pitchFamily="34" charset="0"/>
                <a:cs typeface="Arial" pitchFamily="34" charset="0"/>
              </a:rPr>
              <a:t>ejercer</a:t>
            </a:r>
            <a:r>
              <a:rPr lang="en-US" sz="1200" b="1" dirty="0">
                <a:solidFill>
                  <a:schemeClr val="bg1"/>
                </a:solidFill>
                <a:latin typeface="Gill Sans Infant Std" panose="020B0502020104020203" pitchFamily="34" charset="0"/>
                <a:cs typeface="Arial" pitchFamily="34" charset="0"/>
              </a:rPr>
              <a:t> sus derechos </a:t>
            </a:r>
            <a:r>
              <a:rPr lang="en-US" sz="1200" b="1" dirty="0" err="1">
                <a:solidFill>
                  <a:schemeClr val="bg1"/>
                </a:solidFill>
                <a:latin typeface="Gill Sans Infant Std" panose="020B0502020104020203" pitchFamily="34" charset="0"/>
                <a:cs typeface="Arial" pitchFamily="34" charset="0"/>
              </a:rPr>
              <a:t>sociales</a:t>
            </a:r>
            <a:r>
              <a:rPr lang="en-US" sz="1200" b="1" dirty="0">
                <a:solidFill>
                  <a:schemeClr val="bg1"/>
                </a:solidFill>
                <a:latin typeface="Gill Sans Infant Std" panose="020B0502020104020203" pitchFamily="34" charset="0"/>
                <a:cs typeface="Arial" pitchFamily="34" charset="0"/>
              </a:rPr>
              <a:t>, </a:t>
            </a:r>
            <a:r>
              <a:rPr lang="en-US" sz="1200" b="1" dirty="0" err="1">
                <a:solidFill>
                  <a:schemeClr val="bg1"/>
                </a:solidFill>
                <a:latin typeface="Gill Sans Infant Std" panose="020B0502020104020203" pitchFamily="34" charset="0"/>
                <a:cs typeface="Arial" pitchFamily="34" charset="0"/>
              </a:rPr>
              <a:t>economicos</a:t>
            </a:r>
            <a:r>
              <a:rPr lang="en-US" sz="1200" b="1" dirty="0">
                <a:solidFill>
                  <a:schemeClr val="bg1"/>
                </a:solidFill>
                <a:latin typeface="Gill Sans Infant Std" panose="020B0502020104020203" pitchFamily="34" charset="0"/>
                <a:cs typeface="Arial" pitchFamily="34" charset="0"/>
              </a:rPr>
              <a:t> con el fin de </a:t>
            </a:r>
            <a:r>
              <a:rPr lang="en-US" sz="1200" b="1" dirty="0" err="1">
                <a:solidFill>
                  <a:schemeClr val="bg1"/>
                </a:solidFill>
                <a:latin typeface="Gill Sans Infant Std" panose="020B0502020104020203" pitchFamily="34" charset="0"/>
                <a:cs typeface="Arial" pitchFamily="34" charset="0"/>
              </a:rPr>
              <a:t>lograr</a:t>
            </a:r>
            <a:r>
              <a:rPr lang="en-US" sz="1200" b="1" dirty="0">
                <a:solidFill>
                  <a:schemeClr val="bg1"/>
                </a:solidFill>
                <a:latin typeface="Gill Sans Infant Std" panose="020B0502020104020203" pitchFamily="34" charset="0"/>
                <a:cs typeface="Arial" pitchFamily="34" charset="0"/>
              </a:rPr>
              <a:t> </a:t>
            </a:r>
            <a:r>
              <a:rPr lang="en-US" sz="1200" b="1" dirty="0" err="1">
                <a:solidFill>
                  <a:schemeClr val="bg1"/>
                </a:solidFill>
                <a:latin typeface="Gill Sans Infant Std" panose="020B0502020104020203" pitchFamily="34" charset="0"/>
                <a:cs typeface="Arial" pitchFamily="34" charset="0"/>
              </a:rPr>
              <a:t>su</a:t>
            </a:r>
            <a:r>
              <a:rPr lang="en-US" sz="1200" b="1" dirty="0">
                <a:solidFill>
                  <a:schemeClr val="bg1"/>
                </a:solidFill>
                <a:latin typeface="Gill Sans Infant Std" panose="020B0502020104020203" pitchFamily="34" charset="0"/>
                <a:cs typeface="Arial" pitchFamily="34" charset="0"/>
              </a:rPr>
              <a:t> </a:t>
            </a:r>
            <a:r>
              <a:rPr lang="en-US" sz="1200" b="1" dirty="0" err="1">
                <a:solidFill>
                  <a:schemeClr val="bg1"/>
                </a:solidFill>
                <a:latin typeface="Gill Sans Infant Std" panose="020B0502020104020203" pitchFamily="34" charset="0"/>
                <a:cs typeface="Arial" pitchFamily="34" charset="0"/>
              </a:rPr>
              <a:t>desarrollo</a:t>
            </a:r>
            <a:r>
              <a:rPr lang="en-US" sz="1200" b="1" dirty="0">
                <a:solidFill>
                  <a:schemeClr val="bg1"/>
                </a:solidFill>
                <a:latin typeface="Gill Sans Infant Std" panose="020B0502020104020203" pitchFamily="34" charset="0"/>
                <a:cs typeface="Arial" pitchFamily="34" charset="0"/>
              </a:rPr>
              <a:t> integral y sus </a:t>
            </a:r>
            <a:r>
              <a:rPr lang="en-US" sz="1200" b="1" dirty="0" err="1">
                <a:solidFill>
                  <a:schemeClr val="bg1"/>
                </a:solidFill>
                <a:latin typeface="Gill Sans Infant Std" panose="020B0502020104020203" pitchFamily="34" charset="0"/>
                <a:cs typeface="Arial" pitchFamily="34" charset="0"/>
              </a:rPr>
              <a:t>sueños</a:t>
            </a:r>
            <a:r>
              <a:rPr lang="en-US" sz="1200" b="1" dirty="0">
                <a:solidFill>
                  <a:schemeClr val="bg1"/>
                </a:solidFill>
                <a:latin typeface="Gill Sans Infant Std" panose="020B0502020104020203" pitchFamily="34" charset="0"/>
                <a:cs typeface="Arial" pitchFamily="34" charset="0"/>
              </a:rPr>
              <a:t>.</a:t>
            </a:r>
          </a:p>
        </p:txBody>
      </p:sp>
    </p:spTree>
    <p:custDataLst>
      <p:tags r:id="rId2"/>
    </p:custDataLst>
    <p:extLst>
      <p:ext uri="{BB962C8B-B14F-4D97-AF65-F5344CB8AC3E}">
        <p14:creationId xmlns:p14="http://schemas.microsoft.com/office/powerpoint/2010/main" val="4154208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3"/>
            </p:custDataLst>
            <p:ext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90124" name="think-cell Slide" r:id="rId6" imgW="530" imgH="531" progId="TCLayout.ActiveDocument.1">
                  <p:embed/>
                </p:oleObj>
              </mc:Choice>
              <mc:Fallback>
                <p:oleObj name="think-cell Slide" r:id="rId6" imgW="530" imgH="531" progId="TCLayout.ActiveDocument.1">
                  <p:embed/>
                  <p:pic>
                    <p:nvPicPr>
                      <p:cNvPr id="3" name="Object 2" hidden="1"/>
                      <p:cNvPicPr/>
                      <p:nvPr/>
                    </p:nvPicPr>
                    <p:blipFill>
                      <a:blip r:embed="rId7"/>
                      <a:stretch>
                        <a:fillRect/>
                      </a:stretch>
                    </p:blipFill>
                    <p:spPr>
                      <a:xfrm>
                        <a:off x="382589" y="1589"/>
                        <a:ext cx="1587" cy="1587"/>
                      </a:xfrm>
                      <a:prstGeom prst="rect">
                        <a:avLst/>
                      </a:prstGeom>
                    </p:spPr>
                  </p:pic>
                </p:oleObj>
              </mc:Fallback>
            </mc:AlternateContent>
          </a:graphicData>
        </a:graphic>
      </p:graphicFrame>
      <p:sp>
        <p:nvSpPr>
          <p:cNvPr id="4" name="Title 3"/>
          <p:cNvSpPr>
            <a:spLocks noGrp="1"/>
          </p:cNvSpPr>
          <p:nvPr>
            <p:ph type="title"/>
          </p:nvPr>
        </p:nvSpPr>
        <p:spPr>
          <a:xfrm>
            <a:off x="391318" y="103950"/>
            <a:ext cx="9144000" cy="867600"/>
          </a:xfrm>
        </p:spPr>
        <p:txBody>
          <a:bodyPr/>
          <a:lstStyle/>
          <a:p>
            <a:pPr>
              <a:buSzPts val="2400"/>
            </a:pPr>
            <a:r>
              <a:rPr lang="en-US" dirty="0">
                <a:latin typeface="Arial" panose="020B0604020202020204" pitchFamily="34" charset="0"/>
              </a:rPr>
              <a:t>Meta </a:t>
            </a:r>
            <a:r>
              <a:rPr lang="en-US" dirty="0" err="1">
                <a:latin typeface="Arial" panose="020B0604020202020204" pitchFamily="34" charset="0"/>
              </a:rPr>
              <a:t>Estrategica</a:t>
            </a:r>
            <a:r>
              <a:rPr lang="en-US" dirty="0">
                <a:latin typeface="Arial" panose="020B0604020202020204" pitchFamily="34" charset="0"/>
              </a:rPr>
              <a:t> 1 - </a:t>
            </a:r>
            <a:r>
              <a:rPr lang="en-US" dirty="0" err="1">
                <a:latin typeface="Arial" panose="020B0604020202020204" pitchFamily="34" charset="0"/>
              </a:rPr>
              <a:t>Prioridad</a:t>
            </a:r>
            <a:r>
              <a:rPr lang="en-US" dirty="0">
                <a:latin typeface="Arial" panose="020B0604020202020204" pitchFamily="34" charset="0"/>
              </a:rPr>
              <a:t> para 2020</a:t>
            </a:r>
          </a:p>
        </p:txBody>
      </p:sp>
      <p:sp>
        <p:nvSpPr>
          <p:cNvPr id="2" name="Rounded Rectangle 1"/>
          <p:cNvSpPr/>
          <p:nvPr/>
        </p:nvSpPr>
        <p:spPr>
          <a:xfrm>
            <a:off x="1271850" y="1947208"/>
            <a:ext cx="7104612" cy="1289752"/>
          </a:xfrm>
          <a:prstGeom prst="roundRect">
            <a:avLst/>
          </a:prstGeom>
          <a:solidFill>
            <a:srgbClr val="EBE3CF"/>
          </a:solidFill>
          <a:ln w="9525">
            <a:solidFill>
              <a:srgbClr val="EBE3CF"/>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just">
              <a:buClr>
                <a:srgbClr val="EE1B2E"/>
              </a:buClr>
            </a:pPr>
            <a:endParaRPr lang="en-US" sz="1200" b="1" dirty="0">
              <a:solidFill>
                <a:schemeClr val="bg2">
                  <a:lumMod val="75000"/>
                </a:schemeClr>
              </a:solidFill>
              <a:latin typeface="Arial" pitchFamily="34" charset="0"/>
              <a:cs typeface="Arial" pitchFamily="34" charset="0"/>
            </a:endParaRPr>
          </a:p>
        </p:txBody>
      </p:sp>
      <p:sp>
        <p:nvSpPr>
          <p:cNvPr id="8" name="TextBox 7"/>
          <p:cNvSpPr txBox="1"/>
          <p:nvPr/>
        </p:nvSpPr>
        <p:spPr>
          <a:xfrm>
            <a:off x="1529538" y="2133486"/>
            <a:ext cx="6357161" cy="828089"/>
          </a:xfrm>
          <a:prstGeom prst="rect">
            <a:avLst/>
          </a:prstGeom>
          <a:noFill/>
        </p:spPr>
        <p:txBody>
          <a:bodyPr wrap="square" tIns="90000" bIns="90000" rtlCol="0" anchor="t">
            <a:spAutoFit/>
          </a:bodyPr>
          <a:lstStyle/>
          <a:p>
            <a:pPr>
              <a:buClr>
                <a:srgbClr val="EE1B2E"/>
              </a:buClr>
            </a:pPr>
            <a:r>
              <a:rPr lang="es-MX" sz="1400" b="1" dirty="0">
                <a:solidFill>
                  <a:schemeClr val="bg2">
                    <a:lumMod val="75000"/>
                  </a:schemeClr>
                </a:solidFill>
                <a:latin typeface="Gill Sans Infant Std" panose="020B0502020104020203" pitchFamily="34" charset="0"/>
                <a:cs typeface="Arial" pitchFamily="34" charset="0"/>
              </a:rPr>
              <a:t>En 2020, los adolescentes y jóvenes (AY) en situación de mayor vulnerabilidad han fortalecido sus capacidades económicas y sociales para contribuir a una transición exitosa, generando medios de vida seguros y dignos.</a:t>
            </a:r>
            <a:endParaRPr lang="en-US" sz="1400" b="1" dirty="0">
              <a:solidFill>
                <a:schemeClr val="bg2">
                  <a:lumMod val="75000"/>
                </a:schemeClr>
              </a:solidFill>
              <a:latin typeface="Gill Sans Infant Std" panose="020B0502020104020203" pitchFamily="34" charset="0"/>
              <a:cs typeface="Arial" pitchFamily="34" charset="0"/>
            </a:endParaRPr>
          </a:p>
        </p:txBody>
      </p:sp>
      <p:sp>
        <p:nvSpPr>
          <p:cNvPr id="86" name="TextBox 85"/>
          <p:cNvSpPr txBox="1"/>
          <p:nvPr/>
        </p:nvSpPr>
        <p:spPr>
          <a:xfrm>
            <a:off x="5736129" y="1490655"/>
            <a:ext cx="388446" cy="366424"/>
          </a:xfrm>
          <a:prstGeom prst="rect">
            <a:avLst/>
          </a:prstGeom>
          <a:noFill/>
        </p:spPr>
        <p:txBody>
          <a:bodyPr wrap="square" tIns="90000" bIns="90000" rtlCol="0" anchor="t">
            <a:spAutoFit/>
          </a:bodyPr>
          <a:lstStyle/>
          <a:p>
            <a:pPr algn="ctr">
              <a:buClr>
                <a:srgbClr val="EE1B2E"/>
              </a:buClr>
            </a:pPr>
            <a:r>
              <a:rPr lang="es-419" sz="1200" b="1" dirty="0">
                <a:solidFill>
                  <a:schemeClr val="bg1"/>
                </a:solidFill>
                <a:latin typeface="Arial" pitchFamily="34" charset="0"/>
                <a:cs typeface="Arial" pitchFamily="34" charset="0"/>
              </a:rPr>
              <a:t>02</a:t>
            </a:r>
            <a:endParaRPr lang="en-US" sz="1200" b="1" dirty="0">
              <a:solidFill>
                <a:schemeClr val="bg1"/>
              </a:solidFill>
              <a:latin typeface="Arial" pitchFamily="34" charset="0"/>
              <a:cs typeface="Arial" pitchFamily="34" charset="0"/>
            </a:endParaRPr>
          </a:p>
        </p:txBody>
      </p:sp>
      <p:sp>
        <p:nvSpPr>
          <p:cNvPr id="24" name="Rounded Rectangle 1">
            <a:extLst>
              <a:ext uri="{FF2B5EF4-FFF2-40B4-BE49-F238E27FC236}">
                <a16:creationId xmlns:a16="http://schemas.microsoft.com/office/drawing/2014/main" id="{E3B92FAC-8E35-4DAC-8174-B55D7187CF1C}"/>
              </a:ext>
            </a:extLst>
          </p:cNvPr>
          <p:cNvSpPr/>
          <p:nvPr/>
        </p:nvSpPr>
        <p:spPr>
          <a:xfrm>
            <a:off x="2527300" y="3743992"/>
            <a:ext cx="5041900" cy="2530898"/>
          </a:xfrm>
          <a:prstGeom prst="roundRect">
            <a:avLst/>
          </a:prstGeom>
          <a:solidFill>
            <a:schemeClr val="accent1">
              <a:lumMod val="20000"/>
              <a:lumOff val="80000"/>
            </a:schemeClr>
          </a:solidFill>
          <a:ln w="9525">
            <a:solidFill>
              <a:srgbClr val="EBE3CF"/>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just">
              <a:buClr>
                <a:srgbClr val="EE1B2E"/>
              </a:buClr>
            </a:pPr>
            <a:endParaRPr lang="en-US" sz="1200" b="1" dirty="0">
              <a:solidFill>
                <a:schemeClr val="bg2">
                  <a:lumMod val="75000"/>
                </a:schemeClr>
              </a:solidFill>
              <a:highlight>
                <a:srgbClr val="009CA6"/>
              </a:highlight>
              <a:latin typeface="Arial" pitchFamily="34" charset="0"/>
              <a:cs typeface="Arial" pitchFamily="34" charset="0"/>
            </a:endParaRPr>
          </a:p>
        </p:txBody>
      </p:sp>
      <p:sp>
        <p:nvSpPr>
          <p:cNvPr id="25" name="TextBox 7">
            <a:extLst>
              <a:ext uri="{FF2B5EF4-FFF2-40B4-BE49-F238E27FC236}">
                <a16:creationId xmlns:a16="http://schemas.microsoft.com/office/drawing/2014/main" id="{F00082F2-E323-4EAC-952F-E16C9AF77E31}"/>
              </a:ext>
            </a:extLst>
          </p:cNvPr>
          <p:cNvSpPr txBox="1"/>
          <p:nvPr/>
        </p:nvSpPr>
        <p:spPr>
          <a:xfrm>
            <a:off x="2692400" y="3841344"/>
            <a:ext cx="4711701" cy="2336194"/>
          </a:xfrm>
          <a:prstGeom prst="rect">
            <a:avLst/>
          </a:prstGeom>
          <a:noFill/>
        </p:spPr>
        <p:txBody>
          <a:bodyPr wrap="square" tIns="90000" bIns="90000" rtlCol="0" anchor="t">
            <a:spAutoFit/>
          </a:bodyPr>
          <a:lstStyle/>
          <a:p>
            <a:pPr>
              <a:buClr>
                <a:srgbClr val="EE1B2E"/>
              </a:buClr>
            </a:pPr>
            <a:r>
              <a:rPr lang="es-MX" sz="1400" b="1" dirty="0">
                <a:solidFill>
                  <a:schemeClr val="bg2">
                    <a:lumMod val="75000"/>
                  </a:schemeClr>
                </a:solidFill>
                <a:latin typeface="Gill Sans Infant Std" panose="020B0502020104020203" pitchFamily="34" charset="0"/>
                <a:cs typeface="Arial" pitchFamily="34" charset="0"/>
              </a:rPr>
              <a:t>ENTREGABLES PRINCIPALES</a:t>
            </a:r>
          </a:p>
          <a:p>
            <a:pPr>
              <a:buClr>
                <a:srgbClr val="EE1B2E"/>
              </a:buClr>
            </a:pPr>
            <a:r>
              <a:rPr lang="es-MX" sz="1400" b="1" dirty="0">
                <a:solidFill>
                  <a:schemeClr val="bg2">
                    <a:lumMod val="75000"/>
                  </a:schemeClr>
                </a:solidFill>
                <a:latin typeface="Gill Sans Infant Std" panose="020B0502020104020203" pitchFamily="34" charset="0"/>
                <a:cs typeface="Arial" pitchFamily="34" charset="0"/>
              </a:rPr>
              <a:t>1) Al menos 70% de adolescentes que han completado el Modulo III tienen ingresos y una vida digna.</a:t>
            </a:r>
          </a:p>
          <a:p>
            <a:pPr>
              <a:buClr>
                <a:srgbClr val="EE1B2E"/>
              </a:buClr>
            </a:pPr>
            <a:r>
              <a:rPr lang="es-MX" sz="1400" b="1" dirty="0">
                <a:solidFill>
                  <a:schemeClr val="bg2">
                    <a:lumMod val="75000"/>
                  </a:schemeClr>
                </a:solidFill>
                <a:latin typeface="Gill Sans Infant Std" panose="020B0502020104020203" pitchFamily="34" charset="0"/>
                <a:cs typeface="Arial" pitchFamily="34" charset="0"/>
              </a:rPr>
              <a:t>2) Una estrategia de abordaje integral de Desarrollo de AJ contextualizada para llegar a aquellos en situación de mayor vulnerabilidad.</a:t>
            </a:r>
          </a:p>
          <a:p>
            <a:pPr>
              <a:buClr>
                <a:srgbClr val="EE1B2E"/>
              </a:buClr>
            </a:pPr>
            <a:r>
              <a:rPr lang="es-MX" sz="1400" b="1" dirty="0">
                <a:solidFill>
                  <a:schemeClr val="bg2">
                    <a:lumMod val="75000"/>
                  </a:schemeClr>
                </a:solidFill>
                <a:latin typeface="Gill Sans Infant Std" panose="020B0502020104020203" pitchFamily="34" charset="0"/>
                <a:cs typeface="Arial" pitchFamily="34" charset="0"/>
              </a:rPr>
              <a:t>3) Identificamos, documentamos, compartimos y utilizamos sistemáticamente el aprendizaje del trabajo de Save the Children y de otros, para adaptar y mejorar continuamente nuestra programación (= aprendizaje).</a:t>
            </a:r>
          </a:p>
        </p:txBody>
      </p:sp>
    </p:spTree>
    <p:custDataLst>
      <p:tags r:id="rId2"/>
    </p:custDataLst>
    <p:extLst>
      <p:ext uri="{BB962C8B-B14F-4D97-AF65-F5344CB8AC3E}">
        <p14:creationId xmlns:p14="http://schemas.microsoft.com/office/powerpoint/2010/main" val="168082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es-BO" dirty="0"/>
              <a:t>Metas de Incidencia 2019 - 2021</a:t>
            </a:r>
          </a:p>
        </p:txBody>
      </p:sp>
      <p:graphicFrame>
        <p:nvGraphicFramePr>
          <p:cNvPr id="15" name="Marcador de contenido 14"/>
          <p:cNvGraphicFramePr>
            <a:graphicFrameLocks noGrp="1"/>
          </p:cNvGraphicFramePr>
          <p:nvPr>
            <p:ph idx="1"/>
            <p:extLst/>
          </p:nvPr>
        </p:nvGraphicFramePr>
        <p:xfrm>
          <a:off x="685801" y="1676400"/>
          <a:ext cx="4124325" cy="4735396"/>
        </p:xfrm>
        <a:graphic>
          <a:graphicData uri="http://schemas.openxmlformats.org/drawingml/2006/table">
            <a:tbl>
              <a:tblPr>
                <a:tableStyleId>{5C22544A-7EE6-4342-B048-85BDC9FD1C3A}</a:tableStyleId>
              </a:tblPr>
              <a:tblGrid>
                <a:gridCol w="4124325">
                  <a:extLst>
                    <a:ext uri="{9D8B030D-6E8A-4147-A177-3AD203B41FA5}">
                      <a16:colId xmlns:a16="http://schemas.microsoft.com/office/drawing/2014/main" val="2578470271"/>
                    </a:ext>
                  </a:extLst>
                </a:gridCol>
              </a:tblGrid>
              <a:tr h="4735396">
                <a:tc>
                  <a:txBody>
                    <a:bodyPr/>
                    <a:lstStyle/>
                    <a:p>
                      <a:pPr algn="l" fontAlgn="t"/>
                      <a:endParaRPr lang="es-BO" sz="1600" b="1" u="none" strike="noStrike" dirty="0">
                        <a:effectLst/>
                      </a:endParaRPr>
                    </a:p>
                    <a:p>
                      <a:pPr algn="l" fontAlgn="t"/>
                      <a:r>
                        <a:rPr lang="es-BO" sz="2800" b="1" u="none" strike="noStrike" dirty="0">
                          <a:solidFill>
                            <a:srgbClr val="FF0000"/>
                          </a:solidFill>
                          <a:effectLst/>
                        </a:rPr>
                        <a:t>Meta Estratégica 1</a:t>
                      </a:r>
                    </a:p>
                    <a:p>
                      <a:pPr algn="l" fontAlgn="t"/>
                      <a:r>
                        <a:rPr lang="es-BO" sz="2800" b="1" u="none" strike="noStrike" dirty="0">
                          <a:solidFill>
                            <a:srgbClr val="FF0000"/>
                          </a:solidFill>
                          <a:effectLst/>
                        </a:rPr>
                        <a:t> </a:t>
                      </a:r>
                      <a:br>
                        <a:rPr lang="es-BO" sz="2600" u="none" strike="noStrike" dirty="0">
                          <a:effectLst/>
                        </a:rPr>
                      </a:br>
                      <a:r>
                        <a:rPr lang="es-BO" sz="2600" u="none" strike="noStrike" dirty="0">
                          <a:effectLst/>
                        </a:rPr>
                        <a:t>Para el 2021, niños, niñas y adolescentes en mayor situación de vulnerabilidad son empoderados para ejercer sus derechos sociales y económicos con el fin de lograr su desarrollo integral y sus sueños.</a:t>
                      </a:r>
                      <a:endParaRPr lang="es-BO" sz="26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2659027894"/>
                  </a:ext>
                </a:extLst>
              </a:tr>
            </a:tbl>
          </a:graphicData>
        </a:graphic>
      </p:graphicFrame>
      <p:sp>
        <p:nvSpPr>
          <p:cNvPr id="2" name="Marcador de fecha 1"/>
          <p:cNvSpPr>
            <a:spLocks noGrp="1"/>
          </p:cNvSpPr>
          <p:nvPr>
            <p:ph type="dt" sz="half" idx="10"/>
          </p:nvPr>
        </p:nvSpPr>
        <p:spPr/>
        <p:txBody>
          <a:bodyPr/>
          <a:lstStyle/>
          <a:p>
            <a:fld id="{7A37AABD-B347-49B1-95C9-424A620F5FA5}" type="datetime1">
              <a:rPr lang="es-BO" smtClean="0"/>
              <a:t>5/2/2020</a:t>
            </a:fld>
            <a:endParaRPr lang="en-US" dirty="0"/>
          </a:p>
        </p:txBody>
      </p:sp>
      <p:sp>
        <p:nvSpPr>
          <p:cNvPr id="4" name="Marcador de número de diapositiva 3"/>
          <p:cNvSpPr>
            <a:spLocks noGrp="1"/>
          </p:cNvSpPr>
          <p:nvPr>
            <p:ph type="sldNum" sz="quarter" idx="12"/>
          </p:nvPr>
        </p:nvSpPr>
        <p:spPr/>
        <p:txBody>
          <a:bodyPr/>
          <a:lstStyle/>
          <a:p>
            <a:fld id="{C3FDE51E-0052-334C-A4B2-C567FE9F326F}" type="slidenum">
              <a:rPr lang="en-US" smtClean="0"/>
              <a:t>11</a:t>
            </a:fld>
            <a:endParaRPr lang="en-US"/>
          </a:p>
        </p:txBody>
      </p:sp>
      <p:sp>
        <p:nvSpPr>
          <p:cNvPr id="14" name="Marcador de contenido 13"/>
          <p:cNvSpPr>
            <a:spLocks noGrp="1"/>
          </p:cNvSpPr>
          <p:nvPr>
            <p:ph idx="14"/>
          </p:nvPr>
        </p:nvSpPr>
        <p:spPr>
          <a:xfrm>
            <a:off x="5090704" y="1734081"/>
            <a:ext cx="3997571" cy="4706938"/>
          </a:xfrm>
        </p:spPr>
        <p:txBody>
          <a:bodyPr/>
          <a:lstStyle/>
          <a:p>
            <a:endParaRPr lang="es-BO" sz="1100" dirty="0"/>
          </a:p>
          <a:p>
            <a:r>
              <a:rPr lang="es-BO" dirty="0">
                <a:solidFill>
                  <a:schemeClr val="tx1"/>
                </a:solidFill>
              </a:rPr>
              <a:t>Meta de Incidencia 1 (Ser Innovador) </a:t>
            </a:r>
          </a:p>
          <a:p>
            <a:r>
              <a:rPr lang="es-BO" b="0" dirty="0"/>
              <a:t>Para el 2021, el Estado Plurinacional de Bolivia, en sus diferentes niveles, incorpora  lineamientos de la estrategia integral de Desarrollo del Adolescente en los sistemas de planificación. </a:t>
            </a:r>
          </a:p>
          <a:p>
            <a:endParaRPr lang="es-BO" b="0" dirty="0"/>
          </a:p>
          <a:p>
            <a:r>
              <a:rPr lang="es-BO" dirty="0">
                <a:solidFill>
                  <a:schemeClr val="tx1"/>
                </a:solidFill>
              </a:rPr>
              <a:t>Meta de Incidencia 2 (Escala) </a:t>
            </a:r>
          </a:p>
          <a:p>
            <a:r>
              <a:rPr lang="es-BO" b="0" dirty="0"/>
              <a:t>Para el 2021 El Ministerio de Planificación en coordinación con otros Ministerios incorporan indicadores que generen exigibilidad en la inversión pública de las </a:t>
            </a:r>
            <a:r>
              <a:rPr lang="es-BO" b="0" dirty="0" err="1"/>
              <a:t>ETAs</a:t>
            </a:r>
            <a:r>
              <a:rPr lang="es-BO" b="0" dirty="0"/>
              <a:t> para el Desarrollo Integral de los </a:t>
            </a:r>
            <a:r>
              <a:rPr lang="es-BO" b="0" dirty="0" err="1"/>
              <a:t>NNAJs</a:t>
            </a:r>
            <a:r>
              <a:rPr lang="es-BO" b="0" dirty="0"/>
              <a:t> </a:t>
            </a:r>
          </a:p>
        </p:txBody>
      </p:sp>
      <p:sp>
        <p:nvSpPr>
          <p:cNvPr id="16" name="Rectángulo 15"/>
          <p:cNvSpPr/>
          <p:nvPr/>
        </p:nvSpPr>
        <p:spPr>
          <a:xfrm>
            <a:off x="2227263" y="1140000"/>
            <a:ext cx="5843311" cy="523220"/>
          </a:xfrm>
          <a:prstGeom prst="rect">
            <a:avLst/>
          </a:prstGeom>
        </p:spPr>
        <p:txBody>
          <a:bodyPr wrap="square">
            <a:spAutoFit/>
          </a:bodyPr>
          <a:lstStyle/>
          <a:p>
            <a:r>
              <a:rPr lang="es-BO" sz="2800" b="1" dirty="0">
                <a:solidFill>
                  <a:srgbClr val="FF0000"/>
                </a:solidFill>
              </a:rPr>
              <a:t>Reducción de Pobreza Infantil</a:t>
            </a:r>
            <a:endParaRPr lang="es-BO" sz="2800" dirty="0">
              <a:solidFill>
                <a:srgbClr val="FF0000"/>
              </a:solidFill>
            </a:endParaRPr>
          </a:p>
        </p:txBody>
      </p:sp>
      <p:sp>
        <p:nvSpPr>
          <p:cNvPr id="10" name="Marcador de pie de página 4"/>
          <p:cNvSpPr>
            <a:spLocks noGrp="1"/>
          </p:cNvSpPr>
          <p:nvPr>
            <p:ph type="ftr" sz="quarter" idx="11"/>
          </p:nvPr>
        </p:nvSpPr>
        <p:spPr>
          <a:xfrm>
            <a:off x="2906022" y="6441020"/>
            <a:ext cx="3824978" cy="365125"/>
          </a:xfrm>
        </p:spPr>
        <p:txBody>
          <a:bodyPr/>
          <a:lstStyle/>
          <a:p>
            <a:r>
              <a:rPr lang="es-BO" dirty="0"/>
              <a:t>Incidencia</a:t>
            </a:r>
            <a:endParaRPr lang="en-US" dirty="0"/>
          </a:p>
        </p:txBody>
      </p:sp>
    </p:spTree>
    <p:extLst>
      <p:ext uri="{BB962C8B-B14F-4D97-AF65-F5344CB8AC3E}">
        <p14:creationId xmlns:p14="http://schemas.microsoft.com/office/powerpoint/2010/main" val="1173565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318" y="136608"/>
            <a:ext cx="9144000" cy="712891"/>
          </a:xfrm>
        </p:spPr>
        <p:txBody>
          <a:bodyPr/>
          <a:lstStyle/>
          <a:p>
            <a:r>
              <a:rPr lang="en-US" dirty="0"/>
              <a:t>Meta </a:t>
            </a:r>
            <a:r>
              <a:rPr lang="en-US" dirty="0" err="1"/>
              <a:t>Estrategica</a:t>
            </a:r>
            <a:r>
              <a:rPr lang="en-US" dirty="0"/>
              <a:t> 2</a:t>
            </a:r>
            <a:endParaRPr lang="en-US" sz="2800" dirty="0"/>
          </a:p>
        </p:txBody>
      </p:sp>
      <p:sp>
        <p:nvSpPr>
          <p:cNvPr id="3" name="Rectangle 2"/>
          <p:cNvSpPr/>
          <p:nvPr/>
        </p:nvSpPr>
        <p:spPr>
          <a:xfrm>
            <a:off x="324475" y="918744"/>
            <a:ext cx="4130806" cy="1453785"/>
          </a:xfrm>
          <a:prstGeom prst="rect">
            <a:avLst/>
          </a:prstGeom>
          <a:solidFill>
            <a:schemeClr val="tx2">
              <a:lumMod val="50000"/>
            </a:schemeClr>
          </a:solidFill>
          <a:ln w="952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buClr>
                <a:srgbClr val="EE1B2E"/>
              </a:buClr>
            </a:pPr>
            <a:r>
              <a:rPr lang="en-US" sz="1600" b="1" dirty="0">
                <a:solidFill>
                  <a:schemeClr val="bg1"/>
                </a:solidFill>
                <a:latin typeface="Gill Sans Infant Std" panose="020B0502020104020203" pitchFamily="34" charset="0"/>
                <a:cs typeface="Arial" pitchFamily="34" charset="0"/>
              </a:rPr>
              <a:t>Para el 2021, </a:t>
            </a:r>
            <a:r>
              <a:rPr lang="en-US" sz="1600" b="1" dirty="0" err="1">
                <a:solidFill>
                  <a:schemeClr val="bg1"/>
                </a:solidFill>
                <a:latin typeface="Gill Sans Infant Std" panose="020B0502020104020203" pitchFamily="34" charset="0"/>
                <a:cs typeface="Arial" pitchFamily="34" charset="0"/>
              </a:rPr>
              <a:t>niñas</a:t>
            </a:r>
            <a:r>
              <a:rPr lang="en-US" sz="1600" b="1" dirty="0">
                <a:solidFill>
                  <a:schemeClr val="bg1"/>
                </a:solidFill>
                <a:latin typeface="Gill Sans Infant Std" panose="020B0502020104020203" pitchFamily="34" charset="0"/>
                <a:cs typeface="Arial" pitchFamily="34" charset="0"/>
              </a:rPr>
              <a:t>, </a:t>
            </a:r>
            <a:r>
              <a:rPr lang="en-US" sz="1600" b="1" dirty="0" err="1">
                <a:solidFill>
                  <a:schemeClr val="bg1"/>
                </a:solidFill>
                <a:latin typeface="Gill Sans Infant Std" panose="020B0502020104020203" pitchFamily="34" charset="0"/>
                <a:cs typeface="Arial" pitchFamily="34" charset="0"/>
              </a:rPr>
              <a:t>niños</a:t>
            </a:r>
            <a:r>
              <a:rPr lang="en-US" sz="1600" b="1" dirty="0">
                <a:solidFill>
                  <a:schemeClr val="bg1"/>
                </a:solidFill>
                <a:latin typeface="Gill Sans Infant Std" panose="020B0502020104020203" pitchFamily="34" charset="0"/>
                <a:cs typeface="Arial" pitchFamily="34" charset="0"/>
              </a:rPr>
              <a:t> y </a:t>
            </a:r>
            <a:r>
              <a:rPr lang="en-US" sz="1600" b="1" dirty="0" err="1">
                <a:solidFill>
                  <a:schemeClr val="bg1"/>
                </a:solidFill>
                <a:latin typeface="Gill Sans Infant Std" panose="020B0502020104020203" pitchFamily="34" charset="0"/>
                <a:cs typeface="Arial" pitchFamily="34" charset="0"/>
              </a:rPr>
              <a:t>adolescentes</a:t>
            </a:r>
            <a:r>
              <a:rPr lang="en-US" sz="1600" b="1" dirty="0">
                <a:solidFill>
                  <a:schemeClr val="bg1"/>
                </a:solidFill>
                <a:latin typeface="Gill Sans Infant Std" panose="020B0502020104020203" pitchFamily="34" charset="0"/>
                <a:cs typeface="Arial" pitchFamily="34" charset="0"/>
              </a:rPr>
              <a:t> </a:t>
            </a:r>
            <a:r>
              <a:rPr lang="en-US" sz="1600" b="1" dirty="0" err="1">
                <a:solidFill>
                  <a:schemeClr val="bg1"/>
                </a:solidFill>
                <a:latin typeface="Gill Sans Infant Std" panose="020B0502020104020203" pitchFamily="34" charset="0"/>
                <a:cs typeface="Arial" pitchFamily="34" charset="0"/>
              </a:rPr>
              <a:t>en</a:t>
            </a:r>
            <a:r>
              <a:rPr lang="en-US" sz="1600" b="1" dirty="0">
                <a:solidFill>
                  <a:schemeClr val="bg1"/>
                </a:solidFill>
                <a:latin typeface="Gill Sans Infant Std" panose="020B0502020104020203" pitchFamily="34" charset="0"/>
                <a:cs typeface="Arial" pitchFamily="34" charset="0"/>
              </a:rPr>
              <a:t> </a:t>
            </a:r>
            <a:r>
              <a:rPr lang="en-US" sz="1600" b="1" dirty="0" err="1">
                <a:solidFill>
                  <a:schemeClr val="bg1"/>
                </a:solidFill>
                <a:latin typeface="Gill Sans Infant Std" panose="020B0502020104020203" pitchFamily="34" charset="0"/>
                <a:cs typeface="Arial" pitchFamily="34" charset="0"/>
              </a:rPr>
              <a:t>situación</a:t>
            </a:r>
            <a:r>
              <a:rPr lang="en-US" sz="1600" b="1" dirty="0">
                <a:solidFill>
                  <a:schemeClr val="bg1"/>
                </a:solidFill>
                <a:latin typeface="Gill Sans Infant Std" panose="020B0502020104020203" pitchFamily="34" charset="0"/>
                <a:cs typeface="Arial" pitchFamily="34" charset="0"/>
              </a:rPr>
              <a:t> de </a:t>
            </a:r>
            <a:r>
              <a:rPr lang="en-US" sz="1600" b="1" dirty="0" err="1">
                <a:solidFill>
                  <a:schemeClr val="bg1"/>
                </a:solidFill>
                <a:latin typeface="Gill Sans Infant Std" panose="020B0502020104020203" pitchFamily="34" charset="0"/>
                <a:cs typeface="Arial" pitchFamily="34" charset="0"/>
              </a:rPr>
              <a:t>vulnerabilidad</a:t>
            </a:r>
            <a:r>
              <a:rPr lang="en-US" sz="1600" b="1" dirty="0">
                <a:solidFill>
                  <a:schemeClr val="bg1"/>
                </a:solidFill>
                <a:latin typeface="Gill Sans Infant Std" panose="020B0502020104020203" pitchFamily="34" charset="0"/>
                <a:cs typeface="Arial" pitchFamily="34" charset="0"/>
              </a:rPr>
              <a:t> </a:t>
            </a:r>
            <a:r>
              <a:rPr lang="en-US" sz="1600" b="1" dirty="0" err="1">
                <a:solidFill>
                  <a:schemeClr val="bg1"/>
                </a:solidFill>
                <a:latin typeface="Gill Sans Infant Std" panose="020B0502020104020203" pitchFamily="34" charset="0"/>
                <a:cs typeface="Arial" pitchFamily="34" charset="0"/>
              </a:rPr>
              <a:t>frente</a:t>
            </a:r>
            <a:r>
              <a:rPr lang="en-US" sz="1600" b="1" dirty="0">
                <a:solidFill>
                  <a:schemeClr val="bg1"/>
                </a:solidFill>
                <a:latin typeface="Gill Sans Infant Std" panose="020B0502020104020203" pitchFamily="34" charset="0"/>
                <a:cs typeface="Arial" pitchFamily="34" charset="0"/>
              </a:rPr>
              <a:t> al </a:t>
            </a:r>
            <a:r>
              <a:rPr lang="en-US" sz="1600" b="1" dirty="0" err="1">
                <a:solidFill>
                  <a:schemeClr val="bg1"/>
                </a:solidFill>
                <a:latin typeface="Gill Sans Infant Std" panose="020B0502020104020203" pitchFamily="34" charset="0"/>
                <a:cs typeface="Arial" pitchFamily="34" charset="0"/>
              </a:rPr>
              <a:t>castigo</a:t>
            </a:r>
            <a:r>
              <a:rPr lang="en-US" sz="1600" b="1" dirty="0">
                <a:solidFill>
                  <a:schemeClr val="bg1"/>
                </a:solidFill>
                <a:latin typeface="Gill Sans Infant Std" panose="020B0502020104020203" pitchFamily="34" charset="0"/>
                <a:cs typeface="Arial" pitchFamily="34" charset="0"/>
              </a:rPr>
              <a:t> </a:t>
            </a:r>
            <a:r>
              <a:rPr lang="en-US" sz="1600" b="1" dirty="0" err="1">
                <a:solidFill>
                  <a:schemeClr val="bg1"/>
                </a:solidFill>
                <a:latin typeface="Gill Sans Infant Std" panose="020B0502020104020203" pitchFamily="34" charset="0"/>
                <a:cs typeface="Arial" pitchFamily="34" charset="0"/>
              </a:rPr>
              <a:t>fisico</a:t>
            </a:r>
            <a:r>
              <a:rPr lang="en-US" sz="1600" b="1" dirty="0">
                <a:solidFill>
                  <a:schemeClr val="bg1"/>
                </a:solidFill>
                <a:latin typeface="Gill Sans Infant Std" panose="020B0502020104020203" pitchFamily="34" charset="0"/>
                <a:cs typeface="Arial" pitchFamily="34" charset="0"/>
              </a:rPr>
              <a:t> </a:t>
            </a:r>
            <a:r>
              <a:rPr lang="en-US" sz="1600" b="1" dirty="0" err="1">
                <a:solidFill>
                  <a:schemeClr val="bg1"/>
                </a:solidFill>
                <a:latin typeface="Gill Sans Infant Std" panose="020B0502020104020203" pitchFamily="34" charset="0"/>
                <a:cs typeface="Arial" pitchFamily="34" charset="0"/>
              </a:rPr>
              <a:t>humillante</a:t>
            </a:r>
            <a:r>
              <a:rPr lang="en-US" sz="1600" b="1" dirty="0">
                <a:solidFill>
                  <a:schemeClr val="bg1"/>
                </a:solidFill>
                <a:latin typeface="Gill Sans Infant Std" panose="020B0502020104020203" pitchFamily="34" charset="0"/>
                <a:cs typeface="Arial" pitchFamily="34" charset="0"/>
              </a:rPr>
              <a:t>, </a:t>
            </a:r>
            <a:r>
              <a:rPr lang="en-US" sz="1600" b="1" dirty="0" err="1">
                <a:solidFill>
                  <a:schemeClr val="bg1"/>
                </a:solidFill>
                <a:latin typeface="Gill Sans Infant Std" panose="020B0502020104020203" pitchFamily="34" charset="0"/>
                <a:cs typeface="Arial" pitchFamily="34" charset="0"/>
              </a:rPr>
              <a:t>violencia</a:t>
            </a:r>
            <a:r>
              <a:rPr lang="en-US" sz="1600" b="1" dirty="0">
                <a:solidFill>
                  <a:schemeClr val="bg1"/>
                </a:solidFill>
                <a:latin typeface="Gill Sans Infant Std" panose="020B0502020104020203" pitchFamily="34" charset="0"/>
                <a:cs typeface="Arial" pitchFamily="34" charset="0"/>
              </a:rPr>
              <a:t> sexual, entre </a:t>
            </a:r>
            <a:r>
              <a:rPr lang="en-US" sz="1600" b="1" dirty="0" err="1">
                <a:solidFill>
                  <a:schemeClr val="bg1"/>
                </a:solidFill>
                <a:latin typeface="Gill Sans Infant Std" panose="020B0502020104020203" pitchFamily="34" charset="0"/>
                <a:cs typeface="Arial" pitchFamily="34" charset="0"/>
              </a:rPr>
              <a:t>otras</a:t>
            </a:r>
            <a:r>
              <a:rPr lang="en-US" sz="1600" b="1" dirty="0">
                <a:solidFill>
                  <a:schemeClr val="bg1"/>
                </a:solidFill>
                <a:latin typeface="Gill Sans Infant Std" panose="020B0502020104020203" pitchFamily="34" charset="0"/>
                <a:cs typeface="Arial" pitchFamily="34" charset="0"/>
              </a:rPr>
              <a:t> </a:t>
            </a:r>
            <a:r>
              <a:rPr lang="en-US" sz="1600" b="1" dirty="0" err="1">
                <a:solidFill>
                  <a:schemeClr val="bg1"/>
                </a:solidFill>
                <a:latin typeface="Gill Sans Infant Std" panose="020B0502020104020203" pitchFamily="34" charset="0"/>
                <a:cs typeface="Arial" pitchFamily="34" charset="0"/>
              </a:rPr>
              <a:t>formas</a:t>
            </a:r>
            <a:r>
              <a:rPr lang="en-US" sz="1600" b="1" dirty="0">
                <a:solidFill>
                  <a:schemeClr val="bg1"/>
                </a:solidFill>
                <a:latin typeface="Gill Sans Infant Std" panose="020B0502020104020203" pitchFamily="34" charset="0"/>
                <a:cs typeface="Arial" pitchFamily="34" charset="0"/>
              </a:rPr>
              <a:t> de </a:t>
            </a:r>
            <a:r>
              <a:rPr lang="en-US" sz="1600" b="1" dirty="0" err="1">
                <a:solidFill>
                  <a:schemeClr val="bg1"/>
                </a:solidFill>
                <a:latin typeface="Gill Sans Infant Std" panose="020B0502020104020203" pitchFamily="34" charset="0"/>
                <a:cs typeface="Arial" pitchFamily="34" charset="0"/>
              </a:rPr>
              <a:t>violencia</a:t>
            </a:r>
            <a:r>
              <a:rPr lang="en-US" sz="1600" b="1" dirty="0">
                <a:solidFill>
                  <a:schemeClr val="bg1"/>
                </a:solidFill>
                <a:latin typeface="Gill Sans Infant Std" panose="020B0502020104020203" pitchFamily="34" charset="0"/>
                <a:cs typeface="Arial" pitchFamily="34" charset="0"/>
              </a:rPr>
              <a:t>, se </a:t>
            </a:r>
            <a:r>
              <a:rPr lang="en-US" sz="1600" b="1" dirty="0" err="1">
                <a:solidFill>
                  <a:schemeClr val="bg1"/>
                </a:solidFill>
                <a:latin typeface="Gill Sans Infant Std" panose="020B0502020104020203" pitchFamily="34" charset="0"/>
                <a:cs typeface="Arial" pitchFamily="34" charset="0"/>
              </a:rPr>
              <a:t>desarrollan</a:t>
            </a:r>
            <a:r>
              <a:rPr lang="en-US" sz="1600" b="1" dirty="0">
                <a:solidFill>
                  <a:schemeClr val="bg1"/>
                </a:solidFill>
                <a:latin typeface="Gill Sans Infant Std" panose="020B0502020104020203" pitchFamily="34" charset="0"/>
                <a:cs typeface="Arial" pitchFamily="34" charset="0"/>
              </a:rPr>
              <a:t> </a:t>
            </a:r>
            <a:r>
              <a:rPr lang="en-US" sz="1600" b="1" dirty="0" err="1">
                <a:solidFill>
                  <a:schemeClr val="bg1"/>
                </a:solidFill>
                <a:latin typeface="Gill Sans Infant Std" panose="020B0502020104020203" pitchFamily="34" charset="0"/>
                <a:cs typeface="Arial" pitchFamily="34" charset="0"/>
              </a:rPr>
              <a:t>plenamente</a:t>
            </a:r>
            <a:r>
              <a:rPr lang="en-US" sz="1600" b="1" dirty="0">
                <a:solidFill>
                  <a:schemeClr val="bg1"/>
                </a:solidFill>
                <a:latin typeface="Gill Sans Infant Std" panose="020B0502020104020203" pitchFamily="34" charset="0"/>
                <a:cs typeface="Arial" pitchFamily="34" charset="0"/>
              </a:rPr>
              <a:t> </a:t>
            </a:r>
            <a:r>
              <a:rPr lang="en-US" sz="1600" b="1" dirty="0" err="1">
                <a:solidFill>
                  <a:schemeClr val="bg1"/>
                </a:solidFill>
                <a:latin typeface="Gill Sans Infant Std" panose="020B0502020104020203" pitchFamily="34" charset="0"/>
                <a:cs typeface="Arial" pitchFamily="34" charset="0"/>
              </a:rPr>
              <a:t>en</a:t>
            </a:r>
            <a:r>
              <a:rPr lang="en-US" sz="1600" b="1" dirty="0">
                <a:solidFill>
                  <a:schemeClr val="bg1"/>
                </a:solidFill>
                <a:latin typeface="Gill Sans Infant Std" panose="020B0502020104020203" pitchFamily="34" charset="0"/>
                <a:cs typeface="Arial" pitchFamily="34" charset="0"/>
              </a:rPr>
              <a:t> </a:t>
            </a:r>
            <a:r>
              <a:rPr lang="en-US" sz="1600" b="1" dirty="0" err="1">
                <a:solidFill>
                  <a:schemeClr val="bg1"/>
                </a:solidFill>
                <a:latin typeface="Gill Sans Infant Std" panose="020B0502020104020203" pitchFamily="34" charset="0"/>
                <a:cs typeface="Arial" pitchFamily="34" charset="0"/>
              </a:rPr>
              <a:t>entornos</a:t>
            </a:r>
            <a:r>
              <a:rPr lang="en-US" sz="1600" b="1" dirty="0">
                <a:solidFill>
                  <a:schemeClr val="bg1"/>
                </a:solidFill>
                <a:latin typeface="Gill Sans Infant Std" panose="020B0502020104020203" pitchFamily="34" charset="0"/>
                <a:cs typeface="Arial" pitchFamily="34" charset="0"/>
              </a:rPr>
              <a:t> </a:t>
            </a:r>
            <a:r>
              <a:rPr lang="en-US" sz="1600" b="1" dirty="0" err="1">
                <a:solidFill>
                  <a:schemeClr val="bg1"/>
                </a:solidFill>
                <a:latin typeface="Gill Sans Infant Std" panose="020B0502020104020203" pitchFamily="34" charset="0"/>
                <a:cs typeface="Arial" pitchFamily="34" charset="0"/>
              </a:rPr>
              <a:t>protectores</a:t>
            </a:r>
            <a:r>
              <a:rPr lang="en-US" sz="1600" b="1" dirty="0">
                <a:solidFill>
                  <a:schemeClr val="bg1"/>
                </a:solidFill>
                <a:latin typeface="Gill Sans Infant Std" panose="020B0502020104020203" pitchFamily="34" charset="0"/>
                <a:cs typeface="Arial" pitchFamily="34" charset="0"/>
              </a:rPr>
              <a:t>, </a:t>
            </a:r>
            <a:r>
              <a:rPr lang="en-US" sz="1600" b="1" dirty="0" err="1">
                <a:solidFill>
                  <a:schemeClr val="bg1"/>
                </a:solidFill>
                <a:latin typeface="Gill Sans Infant Std" panose="020B0502020104020203" pitchFamily="34" charset="0"/>
                <a:cs typeface="Arial" pitchFamily="34" charset="0"/>
              </a:rPr>
              <a:t>inclusivos</a:t>
            </a:r>
            <a:r>
              <a:rPr lang="en-US" sz="1600" b="1" dirty="0">
                <a:solidFill>
                  <a:schemeClr val="bg1"/>
                </a:solidFill>
                <a:latin typeface="Gill Sans Infant Std" panose="020B0502020104020203" pitchFamily="34" charset="0"/>
                <a:cs typeface="Arial" pitchFamily="34" charset="0"/>
              </a:rPr>
              <a:t> y </a:t>
            </a:r>
            <a:r>
              <a:rPr lang="en-US" sz="1600" b="1" dirty="0" err="1">
                <a:solidFill>
                  <a:schemeClr val="bg1"/>
                </a:solidFill>
                <a:latin typeface="Gill Sans Infant Std" panose="020B0502020104020203" pitchFamily="34" charset="0"/>
                <a:cs typeface="Arial" pitchFamily="34" charset="0"/>
              </a:rPr>
              <a:t>equitativos</a:t>
            </a:r>
            <a:r>
              <a:rPr lang="en-US" sz="1600" b="1" dirty="0">
                <a:solidFill>
                  <a:schemeClr val="bg1"/>
                </a:solidFill>
                <a:latin typeface="Gill Sans Infant Std" panose="020B0502020104020203" pitchFamily="34" charset="0"/>
                <a:cs typeface="Arial" pitchFamily="34" charset="0"/>
              </a:rPr>
              <a:t>.</a:t>
            </a:r>
          </a:p>
        </p:txBody>
      </p:sp>
      <p:sp>
        <p:nvSpPr>
          <p:cNvPr id="5" name="Rectangle 4"/>
          <p:cNvSpPr/>
          <p:nvPr/>
        </p:nvSpPr>
        <p:spPr>
          <a:xfrm>
            <a:off x="4713316" y="1105592"/>
            <a:ext cx="4822002" cy="3941457"/>
          </a:xfrm>
          <a:prstGeom prst="rect">
            <a:avLst/>
          </a:prstGeom>
          <a:no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EE1B2E"/>
              </a:buClr>
            </a:pPr>
            <a:r>
              <a:rPr lang="en-US" sz="1400" b="1" dirty="0" err="1">
                <a:solidFill>
                  <a:srgbClr val="000000"/>
                </a:solidFill>
                <a:latin typeface="Gill Sans Infant Std" panose="020B0502020104020203" pitchFamily="34" charset="0"/>
                <a:cs typeface="Arial" pitchFamily="34" charset="0"/>
              </a:rPr>
              <a:t>Indicadores</a:t>
            </a:r>
            <a:endParaRPr lang="en-US" sz="1400" b="1" dirty="0">
              <a:solidFill>
                <a:srgbClr val="000000"/>
              </a:solidFill>
              <a:latin typeface="Gill Sans Infant Std" panose="020B0502020104020203" pitchFamily="34" charset="0"/>
              <a:cs typeface="Arial" pitchFamily="34" charset="0"/>
            </a:endParaRPr>
          </a:p>
          <a:p>
            <a:pPr algn="just">
              <a:buClr>
                <a:srgbClr val="EE1B2E"/>
              </a:buClr>
            </a:pPr>
            <a:endParaRPr lang="en-US" sz="1100" b="1" dirty="0">
              <a:solidFill>
                <a:srgbClr val="000000"/>
              </a:solidFill>
              <a:latin typeface="Gill Sans Infant Std" panose="020B0502020104020203" pitchFamily="34" charset="0"/>
              <a:cs typeface="Arial" pitchFamily="34" charset="0"/>
            </a:endParaRPr>
          </a:p>
          <a:p>
            <a:pPr algn="just">
              <a:buClr>
                <a:srgbClr val="EE1B2E"/>
              </a:buClr>
            </a:pPr>
            <a:r>
              <a:rPr lang="en-US" sz="1200" b="1" dirty="0" err="1">
                <a:solidFill>
                  <a:srgbClr val="C00000"/>
                </a:solidFill>
                <a:latin typeface="Gill Sans Infant Std" panose="020B0502020104020203" pitchFamily="34" charset="0"/>
                <a:cs typeface="Arial" pitchFamily="34" charset="0"/>
              </a:rPr>
              <a:t>Protección</a:t>
            </a:r>
            <a:r>
              <a:rPr lang="en-US" sz="1200" b="1" dirty="0">
                <a:solidFill>
                  <a:srgbClr val="C00000"/>
                </a:solidFill>
                <a:latin typeface="Gill Sans Infant Std" panose="020B0502020104020203" pitchFamily="34" charset="0"/>
                <a:cs typeface="Arial" pitchFamily="34" charset="0"/>
              </a:rPr>
              <a:t> de </a:t>
            </a:r>
            <a:r>
              <a:rPr lang="en-US" sz="1200" b="1" dirty="0" err="1">
                <a:solidFill>
                  <a:srgbClr val="C00000"/>
                </a:solidFill>
                <a:latin typeface="Gill Sans Infant Std" panose="020B0502020104020203" pitchFamily="34" charset="0"/>
                <a:cs typeface="Arial" pitchFamily="34" charset="0"/>
              </a:rPr>
              <a:t>violencia</a:t>
            </a:r>
            <a:endParaRPr lang="en-US" sz="1200" b="1" dirty="0">
              <a:solidFill>
                <a:srgbClr val="C00000"/>
              </a:solidFill>
              <a:latin typeface="Gill Sans Infant Std" panose="020B0502020104020203" pitchFamily="34" charset="0"/>
              <a:cs typeface="Arial" pitchFamily="34" charset="0"/>
            </a:endParaRPr>
          </a:p>
          <a:p>
            <a:pPr algn="just">
              <a:buClr>
                <a:srgbClr val="EE1B2E"/>
              </a:buClr>
            </a:pPr>
            <a:r>
              <a:rPr lang="en-US" sz="1100" dirty="0" err="1">
                <a:solidFill>
                  <a:srgbClr val="000000"/>
                </a:solidFill>
                <a:latin typeface="Gill Sans Infant Std" panose="020B0502020104020203" pitchFamily="34" charset="0"/>
                <a:cs typeface="Arial" pitchFamily="34" charset="0"/>
              </a:rPr>
              <a:t>Proporción</a:t>
            </a:r>
            <a:r>
              <a:rPr lang="en-US" sz="1100" dirty="0">
                <a:solidFill>
                  <a:srgbClr val="000000"/>
                </a:solidFill>
                <a:latin typeface="Gill Sans Infant Std" panose="020B0502020104020203" pitchFamily="34" charset="0"/>
                <a:cs typeface="Arial" pitchFamily="34" charset="0"/>
              </a:rPr>
              <a:t> de adolescents </a:t>
            </a:r>
            <a:r>
              <a:rPr lang="en-US" sz="1100" dirty="0" err="1">
                <a:solidFill>
                  <a:srgbClr val="000000"/>
                </a:solidFill>
                <a:latin typeface="Gill Sans Infant Std" panose="020B0502020104020203" pitchFamily="34" charset="0"/>
                <a:cs typeface="Arial" pitchFamily="34" charset="0"/>
              </a:rPr>
              <a:t>mujeres</a:t>
            </a:r>
            <a:r>
              <a:rPr lang="en-US" sz="1100" dirty="0">
                <a:solidFill>
                  <a:srgbClr val="000000"/>
                </a:solidFill>
                <a:latin typeface="Gill Sans Infant Std" panose="020B0502020104020203" pitchFamily="34" charset="0"/>
                <a:cs typeface="Arial" pitchFamily="34" charset="0"/>
              </a:rPr>
              <a:t> y hombres entre 13 y 17 </a:t>
            </a:r>
            <a:r>
              <a:rPr lang="en-US" sz="1100" dirty="0" err="1">
                <a:solidFill>
                  <a:srgbClr val="000000"/>
                </a:solidFill>
                <a:latin typeface="Gill Sans Infant Std" panose="020B0502020104020203" pitchFamily="34" charset="0"/>
                <a:cs typeface="Arial" pitchFamily="34" charset="0"/>
              </a:rPr>
              <a:t>años</a:t>
            </a:r>
            <a:r>
              <a:rPr lang="en-US" sz="1100" dirty="0">
                <a:solidFill>
                  <a:srgbClr val="000000"/>
                </a:solidFill>
                <a:latin typeface="Gill Sans Infant Std" panose="020B0502020104020203" pitchFamily="34" charset="0"/>
                <a:cs typeface="Arial" pitchFamily="34" charset="0"/>
              </a:rPr>
              <a:t> que </a:t>
            </a:r>
            <a:r>
              <a:rPr lang="en-US" sz="1100" dirty="0" err="1">
                <a:solidFill>
                  <a:srgbClr val="000000"/>
                </a:solidFill>
                <a:latin typeface="Gill Sans Infant Std" panose="020B0502020104020203" pitchFamily="34" charset="0"/>
                <a:cs typeface="Arial" pitchFamily="34" charset="0"/>
              </a:rPr>
              <a:t>sufrieron</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violencia</a:t>
            </a:r>
            <a:r>
              <a:rPr lang="en-US" sz="1100" dirty="0">
                <a:solidFill>
                  <a:srgbClr val="000000"/>
                </a:solidFill>
                <a:latin typeface="Gill Sans Infant Std" panose="020B0502020104020203" pitchFamily="34" charset="0"/>
                <a:cs typeface="Arial" pitchFamily="34" charset="0"/>
              </a:rPr>
              <a:t> sexual </a:t>
            </a:r>
            <a:r>
              <a:rPr lang="en-US" sz="1100" dirty="0" err="1">
                <a:solidFill>
                  <a:srgbClr val="000000"/>
                </a:solidFill>
                <a:latin typeface="Gill Sans Infant Std" panose="020B0502020104020203" pitchFamily="34" charset="0"/>
                <a:cs typeface="Arial" pitchFamily="34" charset="0"/>
              </a:rPr>
              <a:t>en</a:t>
            </a:r>
            <a:r>
              <a:rPr lang="en-US" sz="1100" dirty="0">
                <a:solidFill>
                  <a:srgbClr val="000000"/>
                </a:solidFill>
                <a:latin typeface="Gill Sans Infant Std" panose="020B0502020104020203" pitchFamily="34" charset="0"/>
                <a:cs typeface="Arial" pitchFamily="34" charset="0"/>
              </a:rPr>
              <a:t> los </a:t>
            </a:r>
            <a:r>
              <a:rPr lang="en-US" sz="1100" dirty="0" err="1">
                <a:solidFill>
                  <a:srgbClr val="000000"/>
                </a:solidFill>
                <a:latin typeface="Gill Sans Infant Std" panose="020B0502020104020203" pitchFamily="34" charset="0"/>
                <a:cs typeface="Arial" pitchFamily="34" charset="0"/>
              </a:rPr>
              <a:t>ultimos</a:t>
            </a:r>
            <a:r>
              <a:rPr lang="en-US" sz="1100" dirty="0">
                <a:solidFill>
                  <a:srgbClr val="000000"/>
                </a:solidFill>
                <a:latin typeface="Gill Sans Infant Std" panose="020B0502020104020203" pitchFamily="34" charset="0"/>
                <a:cs typeface="Arial" pitchFamily="34" charset="0"/>
              </a:rPr>
              <a:t> 12 </a:t>
            </a:r>
            <a:r>
              <a:rPr lang="en-US" sz="1100" dirty="0" err="1">
                <a:solidFill>
                  <a:srgbClr val="000000"/>
                </a:solidFill>
                <a:latin typeface="Gill Sans Infant Std" panose="020B0502020104020203" pitchFamily="34" charset="0"/>
                <a:cs typeface="Arial" pitchFamily="34" charset="0"/>
              </a:rPr>
              <a:t>meses</a:t>
            </a:r>
            <a:r>
              <a:rPr lang="en-US" sz="1100" dirty="0">
                <a:solidFill>
                  <a:srgbClr val="000000"/>
                </a:solidFill>
                <a:latin typeface="Gill Sans Infant Std" panose="020B0502020104020203" pitchFamily="34" charset="0"/>
                <a:cs typeface="Arial" pitchFamily="34" charset="0"/>
              </a:rPr>
              <a:t> (data </a:t>
            </a:r>
            <a:r>
              <a:rPr lang="en-US" sz="1100" dirty="0" err="1">
                <a:solidFill>
                  <a:srgbClr val="000000"/>
                </a:solidFill>
                <a:latin typeface="Gill Sans Infant Std" panose="020B0502020104020203" pitchFamily="34" charset="0"/>
                <a:cs typeface="Arial" pitchFamily="34" charset="0"/>
              </a:rPr>
              <a:t>desagregado</a:t>
            </a:r>
            <a:r>
              <a:rPr lang="en-US" sz="1100" dirty="0">
                <a:solidFill>
                  <a:srgbClr val="000000"/>
                </a:solidFill>
                <a:latin typeface="Gill Sans Infant Std" panose="020B0502020104020203" pitchFamily="34" charset="0"/>
                <a:cs typeface="Arial" pitchFamily="34" charset="0"/>
              </a:rPr>
              <a:t>).</a:t>
            </a:r>
          </a:p>
          <a:p>
            <a:pPr algn="just">
              <a:buClr>
                <a:srgbClr val="EE1B2E"/>
              </a:buClr>
            </a:pPr>
            <a:endParaRPr lang="es-419" sz="1100" dirty="0">
              <a:solidFill>
                <a:srgbClr val="000000"/>
              </a:solidFill>
              <a:latin typeface="Gill Sans Infant Std" panose="020B0502020104020203" pitchFamily="34" charset="0"/>
              <a:cs typeface="Arial" pitchFamily="34" charset="0"/>
            </a:endParaRPr>
          </a:p>
          <a:p>
            <a:pPr algn="just">
              <a:buClr>
                <a:srgbClr val="EE1B2E"/>
              </a:buClr>
            </a:pPr>
            <a:r>
              <a:rPr lang="es-419" sz="1200" b="1" dirty="0">
                <a:solidFill>
                  <a:srgbClr val="C00000"/>
                </a:solidFill>
                <a:latin typeface="Gill Sans Infant Std" panose="020B0502020104020203" pitchFamily="34" charset="0"/>
                <a:cs typeface="Arial" pitchFamily="34" charset="0"/>
              </a:rPr>
              <a:t>Sistema de protección infantil</a:t>
            </a:r>
          </a:p>
          <a:p>
            <a:pPr algn="just">
              <a:buClr>
                <a:srgbClr val="EE1B2E"/>
              </a:buClr>
            </a:pPr>
            <a:r>
              <a:rPr lang="en-US" sz="1100" dirty="0" err="1">
                <a:solidFill>
                  <a:srgbClr val="000000"/>
                </a:solidFill>
                <a:latin typeface="Gill Sans Infant Std" panose="020B0502020104020203" pitchFamily="34" charset="0"/>
                <a:cs typeface="Arial" pitchFamily="34" charset="0"/>
              </a:rPr>
              <a:t>Existencia</a:t>
            </a:r>
            <a:r>
              <a:rPr lang="en-US" sz="1100" dirty="0">
                <a:solidFill>
                  <a:srgbClr val="000000"/>
                </a:solidFill>
                <a:latin typeface="Gill Sans Infant Std" panose="020B0502020104020203" pitchFamily="34" charset="0"/>
                <a:cs typeface="Arial" pitchFamily="34" charset="0"/>
              </a:rPr>
              <a:t> de planes o </a:t>
            </a:r>
            <a:r>
              <a:rPr lang="en-US" sz="1100" dirty="0" err="1">
                <a:solidFill>
                  <a:srgbClr val="000000"/>
                </a:solidFill>
                <a:latin typeface="Gill Sans Infant Std" panose="020B0502020104020203" pitchFamily="34" charset="0"/>
                <a:cs typeface="Arial" pitchFamily="34" charset="0"/>
              </a:rPr>
              <a:t>estrategias</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nacionales</a:t>
            </a:r>
            <a:r>
              <a:rPr lang="en-US" sz="1100" dirty="0">
                <a:solidFill>
                  <a:srgbClr val="000000"/>
                </a:solidFill>
                <a:latin typeface="Gill Sans Infant Std" panose="020B0502020104020203" pitchFamily="34" charset="0"/>
                <a:cs typeface="Arial" pitchFamily="34" charset="0"/>
              </a:rPr>
              <a:t>, multi-</a:t>
            </a:r>
            <a:r>
              <a:rPr lang="en-US" sz="1100" dirty="0" err="1">
                <a:solidFill>
                  <a:srgbClr val="000000"/>
                </a:solidFill>
                <a:latin typeface="Gill Sans Infant Std" panose="020B0502020104020203" pitchFamily="34" charset="0"/>
                <a:cs typeface="Arial" pitchFamily="34" charset="0"/>
              </a:rPr>
              <a:t>sectoriales</a:t>
            </a:r>
            <a:r>
              <a:rPr lang="en-US" sz="1100" dirty="0">
                <a:solidFill>
                  <a:srgbClr val="000000"/>
                </a:solidFill>
                <a:latin typeface="Gill Sans Infant Std" panose="020B0502020104020203" pitchFamily="34" charset="0"/>
                <a:cs typeface="Arial" pitchFamily="34" charset="0"/>
              </a:rPr>
              <a:t> para </a:t>
            </a:r>
            <a:r>
              <a:rPr lang="en-US" sz="1100" dirty="0" err="1">
                <a:solidFill>
                  <a:srgbClr val="000000"/>
                </a:solidFill>
                <a:latin typeface="Gill Sans Infant Std" panose="020B0502020104020203" pitchFamily="34" charset="0"/>
                <a:cs typeface="Arial" pitchFamily="34" charset="0"/>
              </a:rPr>
              <a:t>acciones</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coordinadas</a:t>
            </a:r>
            <a:r>
              <a:rPr lang="en-US" sz="1100" dirty="0">
                <a:solidFill>
                  <a:srgbClr val="000000"/>
                </a:solidFill>
                <a:latin typeface="Gill Sans Infant Std" panose="020B0502020104020203" pitchFamily="34" charset="0"/>
                <a:cs typeface="Arial" pitchFamily="34" charset="0"/>
              </a:rPr>
              <a:t> para </a:t>
            </a:r>
            <a:r>
              <a:rPr lang="en-US" sz="1100" dirty="0" err="1">
                <a:solidFill>
                  <a:srgbClr val="000000"/>
                </a:solidFill>
                <a:latin typeface="Gill Sans Infant Std" panose="020B0502020104020203" pitchFamily="34" charset="0"/>
                <a:cs typeface="Arial" pitchFamily="34" charset="0"/>
              </a:rPr>
              <a:t>prevenir</a:t>
            </a:r>
            <a:r>
              <a:rPr lang="en-US" sz="1100" dirty="0">
                <a:solidFill>
                  <a:srgbClr val="000000"/>
                </a:solidFill>
                <a:latin typeface="Gill Sans Infant Std" panose="020B0502020104020203" pitchFamily="34" charset="0"/>
                <a:cs typeface="Arial" pitchFamily="34" charset="0"/>
              </a:rPr>
              <a:t> y responder ante la </a:t>
            </a:r>
            <a:r>
              <a:rPr lang="en-US" sz="1100" dirty="0" err="1">
                <a:solidFill>
                  <a:srgbClr val="000000"/>
                </a:solidFill>
                <a:latin typeface="Gill Sans Infant Std" panose="020B0502020104020203" pitchFamily="34" charset="0"/>
                <a:cs typeface="Arial" pitchFamily="34" charset="0"/>
              </a:rPr>
              <a:t>violencia</a:t>
            </a:r>
            <a:r>
              <a:rPr lang="en-US" sz="1100" dirty="0">
                <a:solidFill>
                  <a:srgbClr val="000000"/>
                </a:solidFill>
                <a:latin typeface="Gill Sans Infant Std" panose="020B0502020104020203" pitchFamily="34" charset="0"/>
                <a:cs typeface="Arial" pitchFamily="34" charset="0"/>
              </a:rPr>
              <a:t> contra </a:t>
            </a:r>
            <a:r>
              <a:rPr lang="en-US" sz="1100" dirty="0" err="1">
                <a:solidFill>
                  <a:srgbClr val="000000"/>
                </a:solidFill>
                <a:latin typeface="Gill Sans Infant Std" panose="020B0502020104020203" pitchFamily="34" charset="0"/>
                <a:cs typeface="Arial" pitchFamily="34" charset="0"/>
              </a:rPr>
              <a:t>niños</a:t>
            </a:r>
            <a:r>
              <a:rPr lang="en-US" sz="1100" dirty="0">
                <a:solidFill>
                  <a:srgbClr val="000000"/>
                </a:solidFill>
                <a:latin typeface="Gill Sans Infant Std" panose="020B0502020104020203" pitchFamily="34" charset="0"/>
                <a:cs typeface="Arial" pitchFamily="34" charset="0"/>
              </a:rPr>
              <a:t> y </a:t>
            </a:r>
            <a:r>
              <a:rPr lang="en-US" sz="1100" dirty="0" err="1">
                <a:solidFill>
                  <a:srgbClr val="000000"/>
                </a:solidFill>
                <a:latin typeface="Gill Sans Infant Std" panose="020B0502020104020203" pitchFamily="34" charset="0"/>
                <a:cs typeface="Arial" pitchFamily="34" charset="0"/>
              </a:rPr>
              <a:t>niñas</a:t>
            </a:r>
            <a:r>
              <a:rPr lang="en-US" sz="1100" dirty="0">
                <a:solidFill>
                  <a:srgbClr val="000000"/>
                </a:solidFill>
                <a:latin typeface="Gill Sans Infant Std" panose="020B0502020104020203" pitchFamily="34" charset="0"/>
                <a:cs typeface="Arial" pitchFamily="34" charset="0"/>
              </a:rPr>
              <a:t> que </a:t>
            </a:r>
            <a:r>
              <a:rPr lang="en-US" sz="1100" dirty="0" err="1">
                <a:solidFill>
                  <a:srgbClr val="000000"/>
                </a:solidFill>
                <a:latin typeface="Gill Sans Infant Std" panose="020B0502020104020203" pitchFamily="34" charset="0"/>
                <a:cs typeface="Arial" pitchFamily="34" charset="0"/>
              </a:rPr>
              <a:t>cumplen</a:t>
            </a:r>
            <a:r>
              <a:rPr lang="en-US" sz="1100" dirty="0">
                <a:solidFill>
                  <a:srgbClr val="000000"/>
                </a:solidFill>
                <a:latin typeface="Gill Sans Infant Std" panose="020B0502020104020203" pitchFamily="34" charset="0"/>
                <a:cs typeface="Arial" pitchFamily="34" charset="0"/>
              </a:rPr>
              <a:t> con </a:t>
            </a:r>
            <a:r>
              <a:rPr lang="en-US" sz="1100" dirty="0" err="1">
                <a:solidFill>
                  <a:srgbClr val="000000"/>
                </a:solidFill>
                <a:latin typeface="Gill Sans Infant Std" panose="020B0502020104020203" pitchFamily="34" charset="0"/>
                <a:cs typeface="Arial" pitchFamily="34" charset="0"/>
              </a:rPr>
              <a:t>estandares</a:t>
            </a:r>
            <a:r>
              <a:rPr lang="en-US" sz="1100" dirty="0">
                <a:solidFill>
                  <a:srgbClr val="000000"/>
                </a:solidFill>
                <a:latin typeface="Gill Sans Infant Std" panose="020B0502020104020203" pitchFamily="34" charset="0"/>
                <a:cs typeface="Arial" pitchFamily="34" charset="0"/>
              </a:rPr>
              <a:t> de </a:t>
            </a:r>
            <a:r>
              <a:rPr lang="en-US" sz="1100" dirty="0" err="1">
                <a:solidFill>
                  <a:srgbClr val="000000"/>
                </a:solidFill>
                <a:latin typeface="Gill Sans Infant Std" panose="020B0502020104020203" pitchFamily="34" charset="0"/>
                <a:cs typeface="Arial" pitchFamily="34" charset="0"/>
              </a:rPr>
              <a:t>calidad</a:t>
            </a:r>
            <a:r>
              <a:rPr lang="en-US" sz="1100" dirty="0">
                <a:solidFill>
                  <a:srgbClr val="000000"/>
                </a:solidFill>
                <a:latin typeface="Gill Sans Infant Std" panose="020B0502020104020203" pitchFamily="34" charset="0"/>
                <a:cs typeface="Arial" pitchFamily="34" charset="0"/>
              </a:rPr>
              <a:t>. </a:t>
            </a:r>
          </a:p>
          <a:p>
            <a:pPr algn="just">
              <a:buClr>
                <a:srgbClr val="EE1B2E"/>
              </a:buClr>
            </a:pPr>
            <a:endParaRPr lang="es-419" sz="1100" dirty="0">
              <a:solidFill>
                <a:srgbClr val="000000"/>
              </a:solidFill>
              <a:latin typeface="Gill Sans Infant Std" panose="020B0502020104020203" pitchFamily="34" charset="0"/>
              <a:cs typeface="Arial" pitchFamily="34" charset="0"/>
            </a:endParaRPr>
          </a:p>
        </p:txBody>
      </p:sp>
      <p:sp>
        <p:nvSpPr>
          <p:cNvPr id="7" name="Rectangle 6"/>
          <p:cNvSpPr/>
          <p:nvPr/>
        </p:nvSpPr>
        <p:spPr>
          <a:xfrm>
            <a:off x="391318" y="5070764"/>
            <a:ext cx="9144000" cy="1321723"/>
          </a:xfrm>
          <a:prstGeom prst="rect">
            <a:avLst/>
          </a:prstGeom>
          <a:no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EE1B2E"/>
              </a:buClr>
            </a:pPr>
            <a:r>
              <a:rPr lang="es-419" sz="1400" b="1" dirty="0">
                <a:solidFill>
                  <a:srgbClr val="000000"/>
                </a:solidFill>
                <a:latin typeface="Gill Sans Infant Std" panose="020B0502020104020203" pitchFamily="34" charset="0"/>
                <a:cs typeface="Arial" pitchFamily="34" charset="0"/>
              </a:rPr>
              <a:t>Temas Globales</a:t>
            </a:r>
          </a:p>
          <a:p>
            <a:pPr algn="ctr">
              <a:buClr>
                <a:srgbClr val="EE1B2E"/>
              </a:buClr>
            </a:pPr>
            <a:endParaRPr lang="es-419" sz="1200" b="1" dirty="0">
              <a:solidFill>
                <a:srgbClr val="000000"/>
              </a:solidFill>
              <a:latin typeface="Arial" pitchFamily="34" charset="0"/>
              <a:cs typeface="Arial" pitchFamily="34" charset="0"/>
            </a:endParaRPr>
          </a:p>
          <a:p>
            <a:pPr algn="ctr">
              <a:buClr>
                <a:srgbClr val="EE1B2E"/>
              </a:buClr>
            </a:pPr>
            <a:endParaRPr lang="es-419" sz="1200" b="1" dirty="0">
              <a:solidFill>
                <a:srgbClr val="000000"/>
              </a:solidFill>
              <a:latin typeface="Arial" pitchFamily="34" charset="0"/>
              <a:cs typeface="Arial" pitchFamily="34" charset="0"/>
            </a:endParaRPr>
          </a:p>
          <a:p>
            <a:pPr algn="ctr">
              <a:buClr>
                <a:srgbClr val="EE1B2E"/>
              </a:buClr>
            </a:pPr>
            <a:endParaRPr lang="es-419" sz="1200" b="1" dirty="0">
              <a:solidFill>
                <a:srgbClr val="000000"/>
              </a:solidFill>
              <a:latin typeface="Arial" pitchFamily="34" charset="0"/>
              <a:cs typeface="Arial" pitchFamily="34" charset="0"/>
            </a:endParaRPr>
          </a:p>
          <a:p>
            <a:pPr algn="ctr">
              <a:buClr>
                <a:srgbClr val="EE1B2E"/>
              </a:buClr>
            </a:pPr>
            <a:endParaRPr lang="es-419" sz="1200" b="1" dirty="0">
              <a:solidFill>
                <a:srgbClr val="000000"/>
              </a:solidFill>
              <a:latin typeface="Arial" pitchFamily="34" charset="0"/>
              <a:cs typeface="Arial" pitchFamily="34" charset="0"/>
            </a:endParaRPr>
          </a:p>
          <a:p>
            <a:pPr algn="ctr">
              <a:buClr>
                <a:srgbClr val="EE1B2E"/>
              </a:buClr>
            </a:pPr>
            <a:endParaRPr lang="es-419" sz="1200" b="1" dirty="0">
              <a:solidFill>
                <a:srgbClr val="000000"/>
              </a:solidFill>
              <a:latin typeface="Arial" pitchFamily="34" charset="0"/>
              <a:cs typeface="Arial" pitchFamily="34" charset="0"/>
            </a:endParaRPr>
          </a:p>
          <a:p>
            <a:pPr algn="ctr">
              <a:buClr>
                <a:srgbClr val="EE1B2E"/>
              </a:buClr>
            </a:pPr>
            <a:endParaRPr lang="en-US" sz="1200" b="1" dirty="0" err="1">
              <a:solidFill>
                <a:srgbClr val="000000"/>
              </a:solidFill>
              <a:latin typeface="Arial" pitchFamily="34" charset="0"/>
              <a:cs typeface="Arial" pitchFamily="34" charset="0"/>
            </a:endParaRPr>
          </a:p>
        </p:txBody>
      </p:sp>
      <p:sp>
        <p:nvSpPr>
          <p:cNvPr id="8" name="Rectangle 7"/>
          <p:cNvSpPr/>
          <p:nvPr/>
        </p:nvSpPr>
        <p:spPr>
          <a:xfrm>
            <a:off x="391318" y="3517970"/>
            <a:ext cx="4130806" cy="1524084"/>
          </a:xfrm>
          <a:prstGeom prst="rect">
            <a:avLst/>
          </a:prstGeom>
          <a:no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buClr>
                <a:srgbClr val="EE1B2E"/>
              </a:buClr>
            </a:pPr>
            <a:r>
              <a:rPr lang="en-US" sz="1400" b="1" dirty="0" err="1">
                <a:solidFill>
                  <a:srgbClr val="000000"/>
                </a:solidFill>
                <a:latin typeface="Gill Sans Infant Std" panose="020B0502020104020203" pitchFamily="34" charset="0"/>
                <a:cs typeface="Arial" pitchFamily="34" charset="0"/>
              </a:rPr>
              <a:t>Enfoques</a:t>
            </a:r>
            <a:r>
              <a:rPr lang="en-US" sz="1400" b="1" dirty="0">
                <a:solidFill>
                  <a:srgbClr val="000000"/>
                </a:solidFill>
                <a:latin typeface="Gill Sans Infant Std" panose="020B0502020104020203" pitchFamily="34" charset="0"/>
                <a:cs typeface="Arial" pitchFamily="34" charset="0"/>
              </a:rPr>
              <a:t> </a:t>
            </a:r>
            <a:r>
              <a:rPr lang="en-US" sz="1400" b="1" dirty="0" err="1">
                <a:solidFill>
                  <a:srgbClr val="000000"/>
                </a:solidFill>
                <a:latin typeface="Gill Sans Infant Std" panose="020B0502020104020203" pitchFamily="34" charset="0"/>
                <a:cs typeface="Arial" pitchFamily="34" charset="0"/>
              </a:rPr>
              <a:t>Comunes</a:t>
            </a:r>
            <a:endParaRPr lang="en-US" sz="1400" b="1" dirty="0">
              <a:solidFill>
                <a:srgbClr val="000000"/>
              </a:solidFill>
              <a:latin typeface="Gill Sans Infant Std" panose="020B0502020104020203" pitchFamily="34" charset="0"/>
              <a:cs typeface="Arial" pitchFamily="34" charset="0"/>
            </a:endParaRPr>
          </a:p>
          <a:p>
            <a:pPr>
              <a:buClr>
                <a:srgbClr val="EE1B2E"/>
              </a:buClr>
            </a:pPr>
            <a:endParaRPr lang="en-US" sz="1200" b="1" dirty="0">
              <a:solidFill>
                <a:srgbClr val="000000"/>
              </a:solidFill>
              <a:latin typeface="Gill Sans Infant Std" panose="020B0502020104020203" pitchFamily="34" charset="0"/>
              <a:cs typeface="Arial" pitchFamily="34" charset="0"/>
            </a:endParaRPr>
          </a:p>
          <a:p>
            <a:pPr marL="171450" indent="-171450">
              <a:buClr>
                <a:srgbClr val="EE1B2E"/>
              </a:buClr>
              <a:buFont typeface="Arial" panose="020B0604020202020204" pitchFamily="34" charset="0"/>
              <a:buChar char="•"/>
            </a:pPr>
            <a:r>
              <a:rPr lang="en-US" sz="1200" dirty="0">
                <a:solidFill>
                  <a:srgbClr val="000000"/>
                </a:solidFill>
                <a:latin typeface="Gill Sans Infant Std" panose="020B0502020104020203" pitchFamily="34" charset="0"/>
                <a:cs typeface="Arial" pitchFamily="34" charset="0"/>
              </a:rPr>
              <a:t>Crianza sin </a:t>
            </a:r>
            <a:r>
              <a:rPr lang="en-US" sz="1200" dirty="0" err="1">
                <a:solidFill>
                  <a:srgbClr val="000000"/>
                </a:solidFill>
                <a:latin typeface="Gill Sans Infant Std" panose="020B0502020104020203" pitchFamily="34" charset="0"/>
                <a:cs typeface="Arial" pitchFamily="34" charset="0"/>
              </a:rPr>
              <a:t>Violencia</a:t>
            </a:r>
            <a:endParaRPr lang="en-US" sz="1200" dirty="0">
              <a:solidFill>
                <a:srgbClr val="000000"/>
              </a:solidFill>
              <a:latin typeface="Gill Sans Infant Std" panose="020B0502020104020203" pitchFamily="34" charset="0"/>
              <a:cs typeface="Arial" pitchFamily="34" charset="0"/>
            </a:endParaRPr>
          </a:p>
          <a:p>
            <a:pPr marL="171450" indent="-171450">
              <a:buClr>
                <a:srgbClr val="EE1B2E"/>
              </a:buClr>
              <a:buFont typeface="Arial" panose="020B0604020202020204" pitchFamily="34" charset="0"/>
              <a:buChar char="•"/>
            </a:pPr>
            <a:r>
              <a:rPr lang="en-US" sz="1200" dirty="0" err="1">
                <a:solidFill>
                  <a:srgbClr val="000000"/>
                </a:solidFill>
                <a:latin typeface="Gill Sans Infant Std" panose="020B0502020104020203" pitchFamily="34" charset="0"/>
                <a:cs typeface="Arial" pitchFamily="34" charset="0"/>
              </a:rPr>
              <a:t>Pasos</a:t>
            </a:r>
            <a:r>
              <a:rPr lang="en-US" sz="1200" dirty="0">
                <a:solidFill>
                  <a:srgbClr val="000000"/>
                </a:solidFill>
                <a:latin typeface="Gill Sans Infant Std" panose="020B0502020104020203" pitchFamily="34" charset="0"/>
                <a:cs typeface="Arial" pitchFamily="34" charset="0"/>
              </a:rPr>
              <a:t> para </a:t>
            </a:r>
            <a:r>
              <a:rPr lang="en-US" sz="1200" dirty="0" err="1">
                <a:solidFill>
                  <a:srgbClr val="000000"/>
                </a:solidFill>
                <a:latin typeface="Gill Sans Infant Std" panose="020B0502020104020203" pitchFamily="34" charset="0"/>
                <a:cs typeface="Arial" pitchFamily="34" charset="0"/>
              </a:rPr>
              <a:t>proteger</a:t>
            </a:r>
            <a:endParaRPr lang="en-US" sz="1200" dirty="0">
              <a:solidFill>
                <a:srgbClr val="000000"/>
              </a:solidFill>
              <a:latin typeface="Gill Sans Infant Std" panose="020B0502020104020203" pitchFamily="34" charset="0"/>
              <a:cs typeface="Arial" pitchFamily="34" charset="0"/>
            </a:endParaRPr>
          </a:p>
          <a:p>
            <a:pPr marL="171450" indent="-171450">
              <a:buClr>
                <a:srgbClr val="EE1B2E"/>
              </a:buClr>
              <a:buFont typeface="Arial" panose="020B0604020202020204" pitchFamily="34" charset="0"/>
              <a:buChar char="•"/>
            </a:pPr>
            <a:r>
              <a:rPr lang="en-US" sz="1200" dirty="0" err="1">
                <a:solidFill>
                  <a:srgbClr val="000000"/>
                </a:solidFill>
                <a:latin typeface="Gill Sans Infant Std" panose="020B0502020104020203" pitchFamily="34" charset="0"/>
                <a:cs typeface="Arial" pitchFamily="34" charset="0"/>
              </a:rPr>
              <a:t>Exigir</a:t>
            </a:r>
            <a:r>
              <a:rPr lang="en-US" sz="1200" dirty="0">
                <a:solidFill>
                  <a:srgbClr val="000000"/>
                </a:solidFill>
                <a:latin typeface="Gill Sans Infant Std" panose="020B0502020104020203" pitchFamily="34" charset="0"/>
                <a:cs typeface="Arial" pitchFamily="34" charset="0"/>
              </a:rPr>
              <a:t> derechos con </a:t>
            </a:r>
            <a:r>
              <a:rPr lang="en-US" sz="1200" dirty="0" err="1">
                <a:solidFill>
                  <a:srgbClr val="000000"/>
                </a:solidFill>
                <a:latin typeface="Gill Sans Infant Std" panose="020B0502020104020203" pitchFamily="34" charset="0"/>
                <a:cs typeface="Arial" pitchFamily="34" charset="0"/>
              </a:rPr>
              <a:t>niños</a:t>
            </a:r>
            <a:r>
              <a:rPr lang="en-US" sz="1200" dirty="0">
                <a:solidFill>
                  <a:srgbClr val="000000"/>
                </a:solidFill>
                <a:latin typeface="Gill Sans Infant Std" panose="020B0502020104020203" pitchFamily="34" charset="0"/>
                <a:cs typeface="Arial" pitchFamily="34" charset="0"/>
              </a:rPr>
              <a:t> y </a:t>
            </a:r>
            <a:r>
              <a:rPr lang="en-US" sz="1200" dirty="0" err="1">
                <a:solidFill>
                  <a:srgbClr val="000000"/>
                </a:solidFill>
                <a:latin typeface="Gill Sans Infant Std" panose="020B0502020104020203" pitchFamily="34" charset="0"/>
                <a:cs typeface="Arial" pitchFamily="34" charset="0"/>
              </a:rPr>
              <a:t>niñas</a:t>
            </a:r>
            <a:endParaRPr lang="en-US" sz="1200" dirty="0">
              <a:solidFill>
                <a:srgbClr val="000000"/>
              </a:solidFill>
              <a:latin typeface="Gill Sans Infant Std" panose="020B0502020104020203" pitchFamily="34" charset="0"/>
              <a:cs typeface="Arial" pitchFamily="34" charset="0"/>
            </a:endParaRPr>
          </a:p>
          <a:p>
            <a:pPr>
              <a:buClr>
                <a:srgbClr val="EE1B2E"/>
              </a:buClr>
            </a:pPr>
            <a:endParaRPr lang="en-US" sz="1200" dirty="0">
              <a:solidFill>
                <a:srgbClr val="000000"/>
              </a:solidFill>
              <a:latin typeface="Arial" pitchFamily="34" charset="0"/>
              <a:cs typeface="Arial" pitchFamily="34" charset="0"/>
            </a:endParaRPr>
          </a:p>
        </p:txBody>
      </p:sp>
      <p:pic>
        <p:nvPicPr>
          <p:cNvPr id="23" name="Picture 22"/>
          <p:cNvPicPr>
            <a:picLocks noChangeAspect="1"/>
          </p:cNvPicPr>
          <p:nvPr/>
        </p:nvPicPr>
        <p:blipFill>
          <a:blip r:embed="rId4"/>
          <a:stretch>
            <a:fillRect/>
          </a:stretch>
        </p:blipFill>
        <p:spPr>
          <a:xfrm>
            <a:off x="811773" y="5237811"/>
            <a:ext cx="842706" cy="834852"/>
          </a:xfrm>
          <a:prstGeom prst="rect">
            <a:avLst/>
          </a:prstGeom>
        </p:spPr>
      </p:pic>
      <p:pic>
        <p:nvPicPr>
          <p:cNvPr id="27" name="Picture 26"/>
          <p:cNvPicPr>
            <a:picLocks noChangeAspect="1"/>
          </p:cNvPicPr>
          <p:nvPr/>
        </p:nvPicPr>
        <p:blipFill>
          <a:blip r:embed="rId5"/>
          <a:stretch>
            <a:fillRect/>
          </a:stretch>
        </p:blipFill>
        <p:spPr>
          <a:xfrm>
            <a:off x="4107549" y="5303143"/>
            <a:ext cx="771151" cy="769520"/>
          </a:xfrm>
          <a:prstGeom prst="rect">
            <a:avLst/>
          </a:prstGeom>
        </p:spPr>
      </p:pic>
      <p:sp>
        <p:nvSpPr>
          <p:cNvPr id="35" name="TextBox 34"/>
          <p:cNvSpPr txBox="1"/>
          <p:nvPr/>
        </p:nvSpPr>
        <p:spPr>
          <a:xfrm>
            <a:off x="556953" y="5991907"/>
            <a:ext cx="1396538" cy="489534"/>
          </a:xfrm>
          <a:prstGeom prst="rect">
            <a:avLst/>
          </a:prstGeom>
          <a:noFill/>
        </p:spPr>
        <p:txBody>
          <a:bodyPr wrap="square" tIns="90000" bIns="90000" rtlCol="0" anchor="t">
            <a:spAutoFit/>
          </a:bodyPr>
          <a:lstStyle/>
          <a:p>
            <a:pPr algn="ctr">
              <a:buClr>
                <a:srgbClr val="EE1B2E"/>
              </a:buClr>
            </a:pPr>
            <a:r>
              <a:rPr lang="es-419" sz="1000" b="1" dirty="0" err="1">
                <a:solidFill>
                  <a:schemeClr val="bg2">
                    <a:lumMod val="60000"/>
                    <a:lumOff val="40000"/>
                  </a:schemeClr>
                </a:solidFill>
                <a:latin typeface="Gill Sans Infant Std" panose="020B0502020104020203" pitchFamily="34" charset="0"/>
                <a:cs typeface="Arial" pitchFamily="34" charset="0"/>
              </a:rPr>
              <a:t>Health</a:t>
            </a:r>
            <a:r>
              <a:rPr lang="es-419" sz="1000" b="1" dirty="0">
                <a:solidFill>
                  <a:schemeClr val="bg2">
                    <a:lumMod val="60000"/>
                    <a:lumOff val="40000"/>
                  </a:schemeClr>
                </a:solidFill>
                <a:latin typeface="Gill Sans Infant Std" panose="020B0502020104020203" pitchFamily="34" charset="0"/>
                <a:cs typeface="Arial" pitchFamily="34" charset="0"/>
              </a:rPr>
              <a:t> and </a:t>
            </a:r>
            <a:r>
              <a:rPr lang="es-419" sz="1000" b="1" dirty="0" err="1">
                <a:solidFill>
                  <a:schemeClr val="bg2">
                    <a:lumMod val="60000"/>
                    <a:lumOff val="40000"/>
                  </a:schemeClr>
                </a:solidFill>
                <a:latin typeface="Gill Sans Infant Std" panose="020B0502020104020203" pitchFamily="34" charset="0"/>
                <a:cs typeface="Arial" pitchFamily="34" charset="0"/>
              </a:rPr>
              <a:t>Nutrition</a:t>
            </a:r>
            <a:endParaRPr lang="en-US" sz="1000" b="1" dirty="0">
              <a:solidFill>
                <a:schemeClr val="bg2">
                  <a:lumMod val="60000"/>
                  <a:lumOff val="40000"/>
                </a:schemeClr>
              </a:solidFill>
              <a:latin typeface="Gill Sans Infant Std" panose="020B0502020104020203" pitchFamily="34" charset="0"/>
              <a:cs typeface="Arial" pitchFamily="34" charset="0"/>
            </a:endParaRPr>
          </a:p>
        </p:txBody>
      </p:sp>
      <p:sp>
        <p:nvSpPr>
          <p:cNvPr id="37" name="TextBox 36"/>
          <p:cNvSpPr txBox="1"/>
          <p:nvPr/>
        </p:nvSpPr>
        <p:spPr>
          <a:xfrm>
            <a:off x="3794855" y="5993110"/>
            <a:ext cx="1396538" cy="335646"/>
          </a:xfrm>
          <a:prstGeom prst="rect">
            <a:avLst/>
          </a:prstGeom>
          <a:noFill/>
        </p:spPr>
        <p:txBody>
          <a:bodyPr wrap="square" tIns="90000" bIns="90000" rtlCol="0" anchor="t">
            <a:spAutoFit/>
          </a:bodyPr>
          <a:lstStyle/>
          <a:p>
            <a:pPr algn="ctr">
              <a:buClr>
                <a:srgbClr val="EE1B2E"/>
              </a:buClr>
            </a:pPr>
            <a:r>
              <a:rPr lang="es-419" sz="1000" b="1" dirty="0" err="1">
                <a:solidFill>
                  <a:schemeClr val="bg2">
                    <a:lumMod val="60000"/>
                    <a:lumOff val="40000"/>
                  </a:schemeClr>
                </a:solidFill>
                <a:latin typeface="Gill Sans Infant Std" panose="020B0502020104020203" pitchFamily="34" charset="0"/>
                <a:cs typeface="Arial" pitchFamily="34" charset="0"/>
              </a:rPr>
              <a:t>Education</a:t>
            </a:r>
            <a:endParaRPr lang="en-US" sz="1000" b="1" dirty="0">
              <a:solidFill>
                <a:schemeClr val="bg2">
                  <a:lumMod val="60000"/>
                  <a:lumOff val="40000"/>
                </a:schemeClr>
              </a:solidFill>
              <a:latin typeface="Gill Sans Infant Std" panose="020B0502020104020203" pitchFamily="34" charset="0"/>
              <a:cs typeface="Arial" pitchFamily="34" charset="0"/>
            </a:endParaRPr>
          </a:p>
        </p:txBody>
      </p:sp>
      <p:sp>
        <p:nvSpPr>
          <p:cNvPr id="39" name="TextBox 38"/>
          <p:cNvSpPr txBox="1"/>
          <p:nvPr/>
        </p:nvSpPr>
        <p:spPr>
          <a:xfrm>
            <a:off x="6030370" y="6006964"/>
            <a:ext cx="1396538" cy="335646"/>
          </a:xfrm>
          <a:prstGeom prst="rect">
            <a:avLst/>
          </a:prstGeom>
          <a:noFill/>
        </p:spPr>
        <p:txBody>
          <a:bodyPr wrap="square" tIns="90000" bIns="90000" rtlCol="0" anchor="t">
            <a:spAutoFit/>
          </a:bodyPr>
          <a:lstStyle/>
          <a:p>
            <a:pPr algn="ctr">
              <a:buClr>
                <a:srgbClr val="EE1B2E"/>
              </a:buClr>
            </a:pPr>
            <a:r>
              <a:rPr lang="es-419" sz="1000" b="1" dirty="0" err="1">
                <a:solidFill>
                  <a:schemeClr val="accent1"/>
                </a:solidFill>
                <a:latin typeface="Gill Sans Infant Std" panose="020B0502020104020203" pitchFamily="34" charset="0"/>
                <a:cs typeface="Arial" pitchFamily="34" charset="0"/>
              </a:rPr>
              <a:t>Child</a:t>
            </a:r>
            <a:r>
              <a:rPr lang="es-419" sz="1000" b="1" dirty="0">
                <a:solidFill>
                  <a:schemeClr val="accent1"/>
                </a:solidFill>
                <a:latin typeface="Gill Sans Infant Std" panose="020B0502020104020203" pitchFamily="34" charset="0"/>
                <a:cs typeface="Arial" pitchFamily="34" charset="0"/>
              </a:rPr>
              <a:t> </a:t>
            </a:r>
            <a:r>
              <a:rPr lang="es-419" sz="1000" b="1" dirty="0" err="1">
                <a:solidFill>
                  <a:schemeClr val="accent1"/>
                </a:solidFill>
                <a:latin typeface="Gill Sans Infant Std" panose="020B0502020104020203" pitchFamily="34" charset="0"/>
                <a:cs typeface="Arial" pitchFamily="34" charset="0"/>
              </a:rPr>
              <a:t>Protection</a:t>
            </a:r>
            <a:endParaRPr lang="en-US" sz="1000" b="1" dirty="0">
              <a:solidFill>
                <a:schemeClr val="accent1"/>
              </a:solidFill>
              <a:latin typeface="Gill Sans Infant Std" panose="020B0502020104020203" pitchFamily="34" charset="0"/>
              <a:cs typeface="Arial" pitchFamily="34" charset="0"/>
            </a:endParaRPr>
          </a:p>
        </p:txBody>
      </p:sp>
      <p:sp>
        <p:nvSpPr>
          <p:cNvPr id="40" name="TextBox 39"/>
          <p:cNvSpPr txBox="1"/>
          <p:nvPr/>
        </p:nvSpPr>
        <p:spPr>
          <a:xfrm>
            <a:off x="7782844" y="5993110"/>
            <a:ext cx="1396538" cy="489534"/>
          </a:xfrm>
          <a:prstGeom prst="rect">
            <a:avLst/>
          </a:prstGeom>
          <a:noFill/>
        </p:spPr>
        <p:txBody>
          <a:bodyPr wrap="square" tIns="90000" bIns="90000" rtlCol="0" anchor="t">
            <a:spAutoFit/>
          </a:bodyPr>
          <a:lstStyle/>
          <a:p>
            <a:pPr algn="ctr">
              <a:buClr>
                <a:srgbClr val="EE1B2E"/>
              </a:buClr>
            </a:pPr>
            <a:r>
              <a:rPr lang="es-419" sz="1000" b="1" dirty="0" err="1">
                <a:solidFill>
                  <a:schemeClr val="accent1"/>
                </a:solidFill>
                <a:latin typeface="Gill Sans Infant Std" panose="020B0502020104020203" pitchFamily="34" charset="0"/>
                <a:cs typeface="Arial" pitchFamily="34" charset="0"/>
              </a:rPr>
              <a:t>Child</a:t>
            </a:r>
            <a:r>
              <a:rPr lang="es-419" sz="1000" b="1" dirty="0">
                <a:solidFill>
                  <a:schemeClr val="accent1"/>
                </a:solidFill>
                <a:latin typeface="Gill Sans Infant Std" panose="020B0502020104020203" pitchFamily="34" charset="0"/>
                <a:cs typeface="Arial" pitchFamily="34" charset="0"/>
              </a:rPr>
              <a:t> </a:t>
            </a:r>
            <a:r>
              <a:rPr lang="es-419" sz="1000" b="1" dirty="0" err="1">
                <a:solidFill>
                  <a:schemeClr val="accent1"/>
                </a:solidFill>
                <a:latin typeface="Gill Sans Infant Std" panose="020B0502020104020203" pitchFamily="34" charset="0"/>
                <a:cs typeface="Arial" pitchFamily="34" charset="0"/>
              </a:rPr>
              <a:t>Rights</a:t>
            </a:r>
            <a:r>
              <a:rPr lang="es-419" sz="1000" b="1" dirty="0">
                <a:solidFill>
                  <a:schemeClr val="accent1"/>
                </a:solidFill>
                <a:latin typeface="Gill Sans Infant Std" panose="020B0502020104020203" pitchFamily="34" charset="0"/>
                <a:cs typeface="Arial" pitchFamily="34" charset="0"/>
              </a:rPr>
              <a:t> </a:t>
            </a:r>
            <a:r>
              <a:rPr lang="es-419" sz="1000" b="1" dirty="0" err="1">
                <a:solidFill>
                  <a:schemeClr val="accent1"/>
                </a:solidFill>
                <a:latin typeface="Gill Sans Infant Std" panose="020B0502020104020203" pitchFamily="34" charset="0"/>
                <a:cs typeface="Arial" pitchFamily="34" charset="0"/>
              </a:rPr>
              <a:t>Governance</a:t>
            </a:r>
            <a:endParaRPr lang="en-US" sz="1000" b="1" dirty="0">
              <a:solidFill>
                <a:schemeClr val="accent1"/>
              </a:solidFill>
              <a:latin typeface="Gill Sans Infant Std" panose="020B0502020104020203" pitchFamily="34" charset="0"/>
              <a:cs typeface="Arial" pitchFamily="34" charset="0"/>
            </a:endParaRPr>
          </a:p>
        </p:txBody>
      </p:sp>
      <p:sp>
        <p:nvSpPr>
          <p:cNvPr id="41" name="TextBox 40"/>
          <p:cNvSpPr txBox="1"/>
          <p:nvPr/>
        </p:nvSpPr>
        <p:spPr>
          <a:xfrm>
            <a:off x="2120614" y="6028131"/>
            <a:ext cx="1396538" cy="335646"/>
          </a:xfrm>
          <a:prstGeom prst="rect">
            <a:avLst/>
          </a:prstGeom>
          <a:noFill/>
        </p:spPr>
        <p:txBody>
          <a:bodyPr wrap="square" tIns="90000" bIns="90000" rtlCol="0" anchor="t">
            <a:spAutoFit/>
          </a:bodyPr>
          <a:lstStyle/>
          <a:p>
            <a:pPr algn="ctr">
              <a:buClr>
                <a:srgbClr val="EE1B2E"/>
              </a:buClr>
            </a:pPr>
            <a:r>
              <a:rPr lang="es-419" sz="1000" b="1" dirty="0" err="1">
                <a:solidFill>
                  <a:schemeClr val="bg2">
                    <a:lumMod val="60000"/>
                    <a:lumOff val="40000"/>
                  </a:schemeClr>
                </a:solidFill>
                <a:latin typeface="Gill Sans Infant Std" panose="020B0502020104020203" pitchFamily="34" charset="0"/>
                <a:cs typeface="Arial" pitchFamily="34" charset="0"/>
              </a:rPr>
              <a:t>Child</a:t>
            </a:r>
            <a:r>
              <a:rPr lang="es-419" sz="1000" b="1" dirty="0">
                <a:solidFill>
                  <a:schemeClr val="bg2">
                    <a:lumMod val="60000"/>
                    <a:lumOff val="40000"/>
                  </a:schemeClr>
                </a:solidFill>
                <a:latin typeface="Gill Sans Infant Std" panose="020B0502020104020203" pitchFamily="34" charset="0"/>
                <a:cs typeface="Arial" pitchFamily="34" charset="0"/>
              </a:rPr>
              <a:t> </a:t>
            </a:r>
            <a:r>
              <a:rPr lang="es-419" sz="1000" b="1" dirty="0" err="1">
                <a:solidFill>
                  <a:schemeClr val="bg2">
                    <a:lumMod val="60000"/>
                    <a:lumOff val="40000"/>
                  </a:schemeClr>
                </a:solidFill>
                <a:latin typeface="Gill Sans Infant Std" panose="020B0502020104020203" pitchFamily="34" charset="0"/>
                <a:cs typeface="Arial" pitchFamily="34" charset="0"/>
              </a:rPr>
              <a:t>Poverty</a:t>
            </a:r>
            <a:endParaRPr lang="en-US" sz="1000" b="1" dirty="0">
              <a:solidFill>
                <a:schemeClr val="bg2">
                  <a:lumMod val="60000"/>
                  <a:lumOff val="40000"/>
                </a:schemeClr>
              </a:solidFill>
              <a:latin typeface="Gill Sans Infant Std" panose="020B0502020104020203" pitchFamily="34" charset="0"/>
              <a:cs typeface="Arial" pitchFamily="34" charset="0"/>
            </a:endParaRPr>
          </a:p>
        </p:txBody>
      </p:sp>
      <p:sp>
        <p:nvSpPr>
          <p:cNvPr id="36" name="TextBox 35"/>
          <p:cNvSpPr txBox="1"/>
          <p:nvPr/>
        </p:nvSpPr>
        <p:spPr>
          <a:xfrm>
            <a:off x="665019" y="2685611"/>
            <a:ext cx="1783326" cy="828089"/>
          </a:xfrm>
          <a:prstGeom prst="rect">
            <a:avLst/>
          </a:prstGeom>
          <a:noFill/>
        </p:spPr>
        <p:txBody>
          <a:bodyPr wrap="square" tIns="90000" bIns="90000" rtlCol="0" anchor="t">
            <a:spAutoFit/>
          </a:bodyPr>
          <a:lstStyle/>
          <a:p>
            <a:pPr algn="ctr">
              <a:buClr>
                <a:srgbClr val="EE1B2E"/>
              </a:buClr>
            </a:pPr>
            <a:r>
              <a:rPr lang="es-419" sz="1400" b="1" dirty="0">
                <a:solidFill>
                  <a:srgbClr val="000000"/>
                </a:solidFill>
                <a:latin typeface="Gill Sans Infant Std" panose="020B0502020104020203" pitchFamily="34" charset="0"/>
                <a:cs typeface="Arial" pitchFamily="34" charset="0"/>
              </a:rPr>
              <a:t>Ambición de financiamiento</a:t>
            </a:r>
          </a:p>
          <a:p>
            <a:pPr algn="ctr">
              <a:buClr>
                <a:srgbClr val="EE1B2E"/>
              </a:buClr>
            </a:pPr>
            <a:r>
              <a:rPr lang="es-419" sz="1400" b="1" dirty="0">
                <a:solidFill>
                  <a:srgbClr val="000000"/>
                </a:solidFill>
                <a:latin typeface="Gill Sans Infant Std" panose="020B0502020104020203" pitchFamily="34" charset="0"/>
                <a:cs typeface="Arial" pitchFamily="34" charset="0"/>
              </a:rPr>
              <a:t>$5.4 M</a:t>
            </a:r>
            <a:endParaRPr lang="en-US" sz="1400" b="1" dirty="0">
              <a:solidFill>
                <a:srgbClr val="000000"/>
              </a:solidFill>
              <a:latin typeface="Gill Sans Infant Std" panose="020B0502020104020203" pitchFamily="34" charset="0"/>
              <a:cs typeface="Arial" pitchFamily="34" charset="0"/>
            </a:endParaRPr>
          </a:p>
        </p:txBody>
      </p:sp>
      <p:pic>
        <p:nvPicPr>
          <p:cNvPr id="19" name="Picture 18"/>
          <p:cNvPicPr>
            <a:picLocks noChangeAspect="1"/>
          </p:cNvPicPr>
          <p:nvPr/>
        </p:nvPicPr>
        <p:blipFill rotWithShape="1">
          <a:blip r:embed="rId6"/>
          <a:srcRect l="12504" t="9469" r="9036" b="5536"/>
          <a:stretch/>
        </p:blipFill>
        <p:spPr>
          <a:xfrm>
            <a:off x="8173542" y="5303143"/>
            <a:ext cx="615142" cy="665018"/>
          </a:xfrm>
          <a:prstGeom prst="rect">
            <a:avLst/>
          </a:prstGeom>
        </p:spPr>
      </p:pic>
      <p:pic>
        <p:nvPicPr>
          <p:cNvPr id="20" name="Picture 19"/>
          <p:cNvPicPr>
            <a:picLocks noChangeAspect="1"/>
          </p:cNvPicPr>
          <p:nvPr/>
        </p:nvPicPr>
        <p:blipFill>
          <a:blip r:embed="rId7"/>
          <a:stretch>
            <a:fillRect/>
          </a:stretch>
        </p:blipFill>
        <p:spPr>
          <a:xfrm>
            <a:off x="6342102" y="5259375"/>
            <a:ext cx="773074" cy="768756"/>
          </a:xfrm>
          <a:prstGeom prst="rect">
            <a:avLst/>
          </a:prstGeom>
        </p:spPr>
      </p:pic>
      <p:pic>
        <p:nvPicPr>
          <p:cNvPr id="21" name="Picture 20"/>
          <p:cNvPicPr>
            <a:picLocks noChangeAspect="1"/>
          </p:cNvPicPr>
          <p:nvPr/>
        </p:nvPicPr>
        <p:blipFill rotWithShape="1">
          <a:blip r:embed="rId8"/>
          <a:srcRect t="16623"/>
          <a:stretch/>
        </p:blipFill>
        <p:spPr>
          <a:xfrm>
            <a:off x="2447689" y="5350426"/>
            <a:ext cx="742387" cy="617735"/>
          </a:xfrm>
          <a:prstGeom prst="rect">
            <a:avLst/>
          </a:prstGeom>
        </p:spPr>
      </p:pic>
      <p:graphicFrame>
        <p:nvGraphicFramePr>
          <p:cNvPr id="22" name="Chart 21"/>
          <p:cNvGraphicFramePr>
            <a:graphicFrameLocks/>
          </p:cNvGraphicFramePr>
          <p:nvPr>
            <p:extLst/>
          </p:nvPr>
        </p:nvGraphicFramePr>
        <p:xfrm>
          <a:off x="2130638" y="2230445"/>
          <a:ext cx="2118876" cy="1691749"/>
        </p:xfrm>
        <a:graphic>
          <a:graphicData uri="http://schemas.openxmlformats.org/drawingml/2006/chart">
            <c:chart xmlns:c="http://schemas.openxmlformats.org/drawingml/2006/chart" xmlns:r="http://schemas.openxmlformats.org/officeDocument/2006/relationships" r:id="rId9"/>
          </a:graphicData>
        </a:graphic>
      </p:graphicFrame>
    </p:spTree>
    <p:custDataLst>
      <p:tags r:id="rId1"/>
    </p:custDataLst>
    <p:extLst>
      <p:ext uri="{BB962C8B-B14F-4D97-AF65-F5344CB8AC3E}">
        <p14:creationId xmlns:p14="http://schemas.microsoft.com/office/powerpoint/2010/main" val="1714517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058" name="think-cell Slide" r:id="rId6" imgW="530" imgH="531" progId="TCLayout.ActiveDocument.1">
                  <p:embed/>
                </p:oleObj>
              </mc:Choice>
              <mc:Fallback>
                <p:oleObj name="think-cell Slide" r:id="rId6" imgW="530" imgH="531"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91317" y="103950"/>
            <a:ext cx="2717643" cy="867600"/>
          </a:xfrm>
          <a:prstGeom prst="rect">
            <a:avLst/>
          </a:prstGeom>
        </p:spPr>
        <p:txBody>
          <a:bodyPr/>
          <a:lstStyle/>
          <a:p>
            <a:pPr>
              <a:buSzPts val="2400"/>
            </a:pPr>
            <a:r>
              <a:rPr lang="es-ES_tradnl" dirty="0" err="1"/>
              <a:t>Teoria</a:t>
            </a:r>
            <a:r>
              <a:rPr lang="es-ES_tradnl" dirty="0"/>
              <a:t> de cambio</a:t>
            </a:r>
            <a:br>
              <a:rPr lang="es-ES_tradnl" sz="1800" dirty="0"/>
            </a:br>
            <a:endParaRPr lang="es-ES_tradnl" sz="1050" b="0" dirty="0">
              <a:solidFill>
                <a:srgbClr val="B2B2B2"/>
              </a:solidFill>
              <a:latin typeface="Arial" panose="020B0604020202020204" pitchFamily="34" charset="0"/>
            </a:endParaRPr>
          </a:p>
        </p:txBody>
      </p:sp>
      <p:sp>
        <p:nvSpPr>
          <p:cNvPr id="6" name="AutoShape 24"/>
          <p:cNvSpPr>
            <a:spLocks noChangeAspect="1" noChangeArrowheads="1" noTextEdit="1"/>
          </p:cNvSpPr>
          <p:nvPr/>
        </p:nvSpPr>
        <p:spPr bwMode="auto">
          <a:xfrm>
            <a:off x="973584" y="1877505"/>
            <a:ext cx="7939856" cy="482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sz="1662">
              <a:latin typeface="+mj-lt"/>
            </a:endParaRPr>
          </a:p>
        </p:txBody>
      </p:sp>
      <p:sp>
        <p:nvSpPr>
          <p:cNvPr id="7" name="Text Box 23"/>
          <p:cNvSpPr txBox="1">
            <a:spLocks noChangeArrowheads="1"/>
          </p:cNvSpPr>
          <p:nvPr/>
        </p:nvSpPr>
        <p:spPr bwMode="gray">
          <a:xfrm>
            <a:off x="182232" y="1205985"/>
            <a:ext cx="2831539" cy="103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txBody>
          <a:bodyPr lIns="0" tIns="0" rIns="0" bIns="0"/>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n-GB" altLang="en-US" sz="2031" b="1" dirty="0">
                <a:solidFill>
                  <a:srgbClr val="DA0000"/>
                </a:solidFill>
                <a:ea typeface="Times New Roman" panose="02020603050405020304" pitchFamily="18" charset="0"/>
                <a:cs typeface="Gill Sans MT" panose="020B0502020104020203" pitchFamily="34" charset="0"/>
              </a:rPr>
              <a:t>Para </a:t>
            </a:r>
            <a:r>
              <a:rPr lang="en-GB" altLang="en-US" sz="2031" b="1" dirty="0" err="1">
                <a:solidFill>
                  <a:srgbClr val="DA0000"/>
                </a:solidFill>
                <a:ea typeface="Times New Roman" panose="02020603050405020304" pitchFamily="18" charset="0"/>
                <a:cs typeface="Gill Sans MT" panose="020B0502020104020203" pitchFamily="34" charset="0"/>
              </a:rPr>
              <a:t>lograr</a:t>
            </a:r>
            <a:r>
              <a:rPr lang="en-GB" altLang="en-US" sz="2031" b="1" dirty="0">
                <a:solidFill>
                  <a:srgbClr val="DA0000"/>
                </a:solidFill>
                <a:ea typeface="Times New Roman" panose="02020603050405020304" pitchFamily="18" charset="0"/>
                <a:cs typeface="Gill Sans MT" panose="020B0502020104020203" pitchFamily="34" charset="0"/>
              </a:rPr>
              <a:t> </a:t>
            </a:r>
            <a:r>
              <a:rPr lang="en-GB" altLang="en-US" sz="2031" b="1" dirty="0" err="1">
                <a:solidFill>
                  <a:srgbClr val="DA0000"/>
                </a:solidFill>
                <a:ea typeface="Times New Roman" panose="02020603050405020304" pitchFamily="18" charset="0"/>
                <a:cs typeface="Gill Sans MT" panose="020B0502020104020203" pitchFamily="34" charset="0"/>
              </a:rPr>
              <a:t>nuestra</a:t>
            </a:r>
            <a:r>
              <a:rPr lang="en-GB" altLang="en-US" sz="2031" b="1" dirty="0">
                <a:solidFill>
                  <a:srgbClr val="DA0000"/>
                </a:solidFill>
                <a:ea typeface="Times New Roman" panose="02020603050405020304" pitchFamily="18" charset="0"/>
                <a:cs typeface="Gill Sans MT" panose="020B0502020104020203" pitchFamily="34" charset="0"/>
              </a:rPr>
              <a:t> meta, </a:t>
            </a:r>
            <a:r>
              <a:rPr lang="en-GB" altLang="en-US" sz="2031" b="1" dirty="0" err="1">
                <a:solidFill>
                  <a:srgbClr val="DA0000"/>
                </a:solidFill>
                <a:ea typeface="Times New Roman" panose="02020603050405020304" pitchFamily="18" charset="0"/>
                <a:cs typeface="Gill Sans MT" panose="020B0502020104020203" pitchFamily="34" charset="0"/>
              </a:rPr>
              <a:t>nos</a:t>
            </a:r>
            <a:r>
              <a:rPr lang="en-GB" altLang="en-US" sz="2031" b="1" dirty="0">
                <a:solidFill>
                  <a:srgbClr val="DA0000"/>
                </a:solidFill>
                <a:ea typeface="Times New Roman" panose="02020603050405020304" pitchFamily="18" charset="0"/>
                <a:cs typeface="Gill Sans MT" panose="020B0502020104020203" pitchFamily="34" charset="0"/>
              </a:rPr>
              <a:t> </a:t>
            </a:r>
            <a:r>
              <a:rPr lang="en-GB" altLang="en-US" sz="2031" b="1" dirty="0" err="1">
                <a:solidFill>
                  <a:srgbClr val="DA0000"/>
                </a:solidFill>
                <a:ea typeface="Times New Roman" panose="02020603050405020304" pitchFamily="18" charset="0"/>
                <a:cs typeface="Gill Sans MT" panose="020B0502020104020203" pitchFamily="34" charset="0"/>
              </a:rPr>
              <a:t>hemos</a:t>
            </a:r>
            <a:r>
              <a:rPr lang="en-GB" altLang="en-US" sz="2031" b="1" dirty="0">
                <a:solidFill>
                  <a:srgbClr val="DA0000"/>
                </a:solidFill>
                <a:ea typeface="Times New Roman" panose="02020603050405020304" pitchFamily="18" charset="0"/>
                <a:cs typeface="Gill Sans MT" panose="020B0502020104020203" pitchFamily="34" charset="0"/>
              </a:rPr>
              <a:t> </a:t>
            </a:r>
            <a:r>
              <a:rPr lang="en-GB" altLang="en-US" sz="2031" b="1" dirty="0" err="1">
                <a:solidFill>
                  <a:srgbClr val="DA0000"/>
                </a:solidFill>
                <a:ea typeface="Times New Roman" panose="02020603050405020304" pitchFamily="18" charset="0"/>
                <a:cs typeface="Gill Sans MT" panose="020B0502020104020203" pitchFamily="34" charset="0"/>
              </a:rPr>
              <a:t>puesto</a:t>
            </a:r>
            <a:r>
              <a:rPr lang="en-GB" altLang="en-US" sz="2031" b="1" dirty="0">
                <a:solidFill>
                  <a:srgbClr val="DA0000"/>
                </a:solidFill>
                <a:ea typeface="Times New Roman" panose="02020603050405020304" pitchFamily="18" charset="0"/>
                <a:cs typeface="Gill Sans MT" panose="020B0502020104020203" pitchFamily="34" charset="0"/>
              </a:rPr>
              <a:t> los </a:t>
            </a:r>
            <a:r>
              <a:rPr lang="en-GB" altLang="en-US" sz="2031" b="1" dirty="0" err="1">
                <a:solidFill>
                  <a:srgbClr val="DA0000"/>
                </a:solidFill>
                <a:ea typeface="Times New Roman" panose="02020603050405020304" pitchFamily="18" charset="0"/>
                <a:cs typeface="Gill Sans MT" panose="020B0502020104020203" pitchFamily="34" charset="0"/>
              </a:rPr>
              <a:t>siguientes</a:t>
            </a:r>
            <a:r>
              <a:rPr lang="en-GB" altLang="en-US" sz="2031" b="1" dirty="0">
                <a:solidFill>
                  <a:srgbClr val="DA0000"/>
                </a:solidFill>
                <a:ea typeface="Times New Roman" panose="02020603050405020304" pitchFamily="18" charset="0"/>
                <a:cs typeface="Gill Sans MT" panose="020B0502020104020203" pitchFamily="34" charset="0"/>
              </a:rPr>
              <a:t> </a:t>
            </a:r>
            <a:r>
              <a:rPr lang="en-GB" altLang="en-US" sz="2031" b="1" dirty="0" err="1">
                <a:solidFill>
                  <a:srgbClr val="DA0000"/>
                </a:solidFill>
                <a:ea typeface="Times New Roman" panose="02020603050405020304" pitchFamily="18" charset="0"/>
                <a:cs typeface="Gill Sans MT" panose="020B0502020104020203" pitchFamily="34" charset="0"/>
              </a:rPr>
              <a:t>objetivos</a:t>
            </a:r>
            <a:r>
              <a:rPr lang="en-GB" altLang="en-US" sz="2031" b="1" dirty="0">
                <a:solidFill>
                  <a:srgbClr val="DA0000"/>
                </a:solidFill>
                <a:ea typeface="Times New Roman" panose="02020603050405020304" pitchFamily="18" charset="0"/>
                <a:cs typeface="Gill Sans MT" panose="020B0502020104020203" pitchFamily="34" charset="0"/>
              </a:rPr>
              <a:t>….…</a:t>
            </a:r>
            <a:endParaRPr lang="en-GB" altLang="en-US" sz="1662" dirty="0">
              <a:ea typeface="Times New Roman" panose="02020603050405020304" pitchFamily="18" charset="0"/>
              <a:cs typeface="Gill Sans MT" panose="020B0502020104020203" pitchFamily="34" charset="0"/>
            </a:endParaRPr>
          </a:p>
        </p:txBody>
      </p:sp>
      <p:sp>
        <p:nvSpPr>
          <p:cNvPr id="9" name="Oval 8"/>
          <p:cNvSpPr>
            <a:spLocks noChangeAspect="1" noChangeArrowheads="1"/>
          </p:cNvSpPr>
          <p:nvPr/>
        </p:nvSpPr>
        <p:spPr bwMode="gray">
          <a:xfrm>
            <a:off x="3500729" y="1877505"/>
            <a:ext cx="4913063" cy="4807157"/>
          </a:xfrm>
          <a:prstGeom prst="ellipse">
            <a:avLst/>
          </a:prstGeom>
          <a:noFill/>
          <a:ln w="9525">
            <a:solidFill>
              <a:srgbClr val="D8CDBA"/>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0" name="Oval 9"/>
          <p:cNvSpPr>
            <a:spLocks noChangeAspect="1" noChangeArrowheads="1"/>
          </p:cNvSpPr>
          <p:nvPr/>
        </p:nvSpPr>
        <p:spPr bwMode="gray">
          <a:xfrm>
            <a:off x="3500729" y="3578389"/>
            <a:ext cx="4913063" cy="1407752"/>
          </a:xfrm>
          <a:prstGeom prst="ellipse">
            <a:avLst/>
          </a:prstGeom>
          <a:noFill/>
          <a:ln w="9525">
            <a:solidFill>
              <a:srgbClr val="D8CDBA"/>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1" name="Oval 10"/>
          <p:cNvSpPr>
            <a:spLocks noChangeAspect="1" noChangeArrowheads="1"/>
          </p:cNvSpPr>
          <p:nvPr/>
        </p:nvSpPr>
        <p:spPr bwMode="gray">
          <a:xfrm>
            <a:off x="3500729" y="2639889"/>
            <a:ext cx="4913063" cy="3268205"/>
          </a:xfrm>
          <a:prstGeom prst="ellipse">
            <a:avLst/>
          </a:prstGeom>
          <a:noFill/>
          <a:ln w="9525">
            <a:solidFill>
              <a:srgbClr val="D8CDBA"/>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2" name="Oval 11"/>
          <p:cNvSpPr>
            <a:spLocks noChangeAspect="1" noChangeArrowheads="1"/>
          </p:cNvSpPr>
          <p:nvPr/>
        </p:nvSpPr>
        <p:spPr bwMode="gray">
          <a:xfrm rot="16200000">
            <a:off x="3643525" y="3571199"/>
            <a:ext cx="4807157" cy="1437499"/>
          </a:xfrm>
          <a:prstGeom prst="ellipse">
            <a:avLst/>
          </a:prstGeom>
          <a:noFill/>
          <a:ln w="9525">
            <a:solidFill>
              <a:srgbClr val="D8CDBA"/>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3" name="Oval 12"/>
          <p:cNvSpPr>
            <a:spLocks noChangeAspect="1" noChangeArrowheads="1"/>
          </p:cNvSpPr>
          <p:nvPr/>
        </p:nvSpPr>
        <p:spPr bwMode="gray">
          <a:xfrm rot="16200000">
            <a:off x="3643525" y="2611425"/>
            <a:ext cx="4807157" cy="3340498"/>
          </a:xfrm>
          <a:prstGeom prst="ellipse">
            <a:avLst/>
          </a:prstGeom>
          <a:noFill/>
          <a:ln w="9525">
            <a:solidFill>
              <a:srgbClr val="D8CDBA"/>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4" name="AutoShape 16"/>
          <p:cNvSpPr>
            <a:spLocks noChangeAspect="1" noChangeArrowheads="1"/>
          </p:cNvSpPr>
          <p:nvPr/>
        </p:nvSpPr>
        <p:spPr bwMode="gray">
          <a:xfrm>
            <a:off x="3492287" y="1877505"/>
            <a:ext cx="4921505" cy="4823705"/>
          </a:xfrm>
          <a:custGeom>
            <a:avLst/>
            <a:gdLst>
              <a:gd name="T0" fmla="*/ 351483332 w 21600"/>
              <a:gd name="T1" fmla="*/ 0 h 21600"/>
              <a:gd name="T2" fmla="*/ 102938969 w 21600"/>
              <a:gd name="T3" fmla="*/ 102955589 h 21600"/>
              <a:gd name="T4" fmla="*/ 0 w 21600"/>
              <a:gd name="T5" fmla="*/ 351540071 h 21600"/>
              <a:gd name="T6" fmla="*/ 102938969 w 21600"/>
              <a:gd name="T7" fmla="*/ 600124553 h 21600"/>
              <a:gd name="T8" fmla="*/ 351483332 w 21600"/>
              <a:gd name="T9" fmla="*/ 703080142 h 21600"/>
              <a:gd name="T10" fmla="*/ 600027515 w 21600"/>
              <a:gd name="T11" fmla="*/ 600124553 h 21600"/>
              <a:gd name="T12" fmla="*/ 702966484 w 21600"/>
              <a:gd name="T13" fmla="*/ 351540071 h 21600"/>
              <a:gd name="T14" fmla="*/ 600027515 w 21600"/>
              <a:gd name="T15" fmla="*/ 10295558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1" y="10800"/>
                </a:moveTo>
                <a:cubicBezTo>
                  <a:pt x="111" y="16703"/>
                  <a:pt x="4897" y="21489"/>
                  <a:pt x="10800" y="21489"/>
                </a:cubicBezTo>
                <a:cubicBezTo>
                  <a:pt x="16703" y="21489"/>
                  <a:pt x="21489" y="16703"/>
                  <a:pt x="21489" y="10800"/>
                </a:cubicBezTo>
                <a:cubicBezTo>
                  <a:pt x="21489" y="4897"/>
                  <a:pt x="16703" y="111"/>
                  <a:pt x="10800" y="111"/>
                </a:cubicBezTo>
                <a:cubicBezTo>
                  <a:pt x="4897" y="111"/>
                  <a:pt x="111" y="4897"/>
                  <a:pt x="111" y="10800"/>
                </a:cubicBezTo>
                <a:close/>
              </a:path>
            </a:pathLst>
          </a:custGeom>
          <a:solidFill>
            <a:srgbClr val="F0EFE4"/>
          </a:solidFill>
          <a:ln w="15875">
            <a:solidFill>
              <a:srgbClr val="D8CDBA"/>
            </a:solidFill>
            <a:round/>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sz="1662">
              <a:latin typeface="+mj-lt"/>
            </a:endParaRPr>
          </a:p>
        </p:txBody>
      </p:sp>
      <p:sp>
        <p:nvSpPr>
          <p:cNvPr id="15" name="Oval 14"/>
          <p:cNvSpPr>
            <a:spLocks noChangeAspect="1" noChangeArrowheads="1"/>
          </p:cNvSpPr>
          <p:nvPr/>
        </p:nvSpPr>
        <p:spPr bwMode="gray">
          <a:xfrm rot="16200000">
            <a:off x="3575991" y="2249267"/>
            <a:ext cx="4807157" cy="4101454"/>
          </a:xfrm>
          <a:prstGeom prst="ellipse">
            <a:avLst/>
          </a:prstGeom>
          <a:noFill/>
          <a:ln w="9525">
            <a:solidFill>
              <a:srgbClr val="D8CDBA"/>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6" name="Oval 15"/>
          <p:cNvSpPr>
            <a:spLocks noChangeAspect="1" noChangeArrowheads="1"/>
          </p:cNvSpPr>
          <p:nvPr/>
        </p:nvSpPr>
        <p:spPr bwMode="gray">
          <a:xfrm rot="10800000">
            <a:off x="3491081" y="2253379"/>
            <a:ext cx="4904621" cy="4019951"/>
          </a:xfrm>
          <a:prstGeom prst="ellipse">
            <a:avLst/>
          </a:prstGeom>
          <a:noFill/>
          <a:ln w="9525">
            <a:solidFill>
              <a:srgbClr val="D3C7B1"/>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8" name="Oval 17"/>
          <p:cNvSpPr>
            <a:spLocks noChangeAspect="1" noChangeArrowheads="1"/>
          </p:cNvSpPr>
          <p:nvPr/>
        </p:nvSpPr>
        <p:spPr bwMode="gray">
          <a:xfrm>
            <a:off x="3768575" y="2165136"/>
            <a:ext cx="4370931" cy="4281457"/>
          </a:xfrm>
          <a:prstGeom prst="ellipse">
            <a:avLst/>
          </a:prstGeom>
          <a:noFill/>
          <a:ln w="31750">
            <a:solidFill>
              <a:schemeClr val="bg2"/>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22" name="AutoShape 7"/>
          <p:cNvSpPr>
            <a:spLocks noChangeAspect="1" noChangeArrowheads="1"/>
          </p:cNvSpPr>
          <p:nvPr/>
        </p:nvSpPr>
        <p:spPr bwMode="gray">
          <a:xfrm rot="12318043">
            <a:off x="7882062" y="4953425"/>
            <a:ext cx="176441" cy="277414"/>
          </a:xfrm>
          <a:prstGeom prst="triangle">
            <a:avLst>
              <a:gd name="adj" fmla="val 50000"/>
            </a:avLst>
          </a:prstGeom>
          <a:solidFill>
            <a:schemeClr val="bg2"/>
          </a:solidFill>
          <a:ln w="9525">
            <a:solidFill>
              <a:schemeClr val="bg2"/>
            </a:solidFill>
            <a:miter lim="800000"/>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23" name="AutoShape 6"/>
          <p:cNvSpPr>
            <a:spLocks noChangeAspect="1" noChangeArrowheads="1"/>
          </p:cNvSpPr>
          <p:nvPr/>
        </p:nvSpPr>
        <p:spPr bwMode="gray">
          <a:xfrm rot="2705565">
            <a:off x="4090349" y="2949720"/>
            <a:ext cx="172893" cy="284712"/>
          </a:xfrm>
          <a:prstGeom prst="triangle">
            <a:avLst>
              <a:gd name="adj" fmla="val 50000"/>
            </a:avLst>
          </a:prstGeom>
          <a:solidFill>
            <a:schemeClr val="bg2"/>
          </a:solidFill>
          <a:ln w="9525">
            <a:solidFill>
              <a:schemeClr val="bg2"/>
            </a:solidFill>
            <a:miter lim="800000"/>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26" name="AutoShape 3"/>
          <p:cNvSpPr>
            <a:spLocks noChangeAspect="1" noChangeArrowheads="1"/>
          </p:cNvSpPr>
          <p:nvPr/>
        </p:nvSpPr>
        <p:spPr bwMode="gray">
          <a:xfrm rot="19397032">
            <a:off x="7833139" y="3371455"/>
            <a:ext cx="177243" cy="277414"/>
          </a:xfrm>
          <a:prstGeom prst="triangle">
            <a:avLst>
              <a:gd name="adj" fmla="val 50000"/>
            </a:avLst>
          </a:prstGeom>
          <a:solidFill>
            <a:schemeClr val="bg2"/>
          </a:solidFill>
          <a:ln w="9525">
            <a:solidFill>
              <a:schemeClr val="bg2"/>
            </a:solidFill>
            <a:miter lim="800000"/>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27" name="AutoShape 2"/>
          <p:cNvSpPr>
            <a:spLocks noChangeAspect="1" noChangeArrowheads="1"/>
          </p:cNvSpPr>
          <p:nvPr/>
        </p:nvSpPr>
        <p:spPr bwMode="gray">
          <a:xfrm rot="6838813">
            <a:off x="4733506" y="5982359"/>
            <a:ext cx="173679" cy="283910"/>
          </a:xfrm>
          <a:prstGeom prst="triangle">
            <a:avLst>
              <a:gd name="adj" fmla="val 50000"/>
            </a:avLst>
          </a:prstGeom>
          <a:solidFill>
            <a:srgbClr val="FE9F40"/>
          </a:solidFill>
          <a:ln w="9525">
            <a:solidFill>
              <a:srgbClr val="FE9F40"/>
            </a:solidFill>
            <a:miter lim="800000"/>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20" name="Rectangle 19"/>
          <p:cNvSpPr>
            <a:spLocks noChangeArrowheads="1"/>
          </p:cNvSpPr>
          <p:nvPr/>
        </p:nvSpPr>
        <p:spPr bwMode="gray">
          <a:xfrm>
            <a:off x="617818" y="2548661"/>
            <a:ext cx="2239017" cy="2706576"/>
          </a:xfrm>
          <a:prstGeom prst="rect">
            <a:avLst/>
          </a:prstGeom>
          <a:solidFill>
            <a:schemeClr val="accent2"/>
          </a:solidFill>
          <a:ln w="25400">
            <a:solidFill>
              <a:schemeClr val="bg2"/>
            </a:solidFill>
            <a:miter lim="800000"/>
            <a:headEnd type="none" w="lg" len="lg"/>
            <a:tailEnd type="none" w="lg" len="lg"/>
          </a:ln>
        </p:spPr>
        <p:txBody>
          <a:bodyPr lIns="117969" tIns="45720" rIns="106172" bIns="45720" anchor="t"/>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eaLnBrk="1" fontAlgn="auto" hangingPunct="1">
              <a:spcBef>
                <a:spcPts val="0"/>
              </a:spcBef>
              <a:spcAft>
                <a:spcPts val="0"/>
              </a:spcAft>
            </a:pPr>
            <a:r>
              <a:rPr lang="en-GB" altLang="en-US" sz="1662" b="1" dirty="0">
                <a:solidFill>
                  <a:srgbClr val="DA0000"/>
                </a:solidFill>
                <a:latin typeface="Arial"/>
                <a:ea typeface="Times New Roman" panose="02020603050405020304" pitchFamily="18" charset="0"/>
                <a:cs typeface="Gill Sans MT" panose="020B0502020104020203" pitchFamily="34" charset="0"/>
              </a:rPr>
              <a:t>…</a:t>
            </a:r>
            <a:r>
              <a:rPr lang="en-GB" altLang="en-US" sz="1662" b="1" dirty="0" err="1">
                <a:solidFill>
                  <a:srgbClr val="DA0000"/>
                </a:solidFill>
                <a:latin typeface="Arial"/>
                <a:ea typeface="Times New Roman" panose="02020603050405020304" pitchFamily="18" charset="0"/>
                <a:cs typeface="Gill Sans MT" panose="020B0502020104020203" pitchFamily="34" charset="0"/>
              </a:rPr>
              <a:t>Innovación</a:t>
            </a:r>
            <a:endParaRPr lang="en-GB" altLang="en-US" sz="646" dirty="0">
              <a:solidFill>
                <a:srgbClr val="00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r>
              <a:rPr lang="es-MX" altLang="en-US" sz="1100" dirty="0">
                <a:solidFill>
                  <a:srgbClr val="000000"/>
                </a:solidFill>
                <a:latin typeface="Arial"/>
                <a:ea typeface="Times New Roman" panose="02020603050405020304" pitchFamily="18" charset="0"/>
                <a:cs typeface="Gill Sans MT" panose="020B0502020104020203" pitchFamily="34" charset="0"/>
              </a:rPr>
              <a:t>Para 2021, generaremos herramientas y / o metodologías para y con la comunidad (organizaciones comunitarias de base) que activan mecanismos de protección contra la violencia sexual, física y psicológica e los diferentes espacios de aprendizaje, contextos familiares y la comunidad.</a:t>
            </a:r>
            <a:endParaRPr lang="en-US" altLang="en-US" sz="1100" dirty="0">
              <a:solidFill>
                <a:srgbClr val="000000"/>
              </a:solidFill>
              <a:latin typeface="Arial"/>
              <a:ea typeface="Times New Roman" panose="02020603050405020304" pitchFamily="18" charset="0"/>
              <a:cs typeface="Gill Sans MT" panose="020B0502020104020203" pitchFamily="34" charset="0"/>
            </a:endParaRPr>
          </a:p>
        </p:txBody>
      </p:sp>
      <p:sp>
        <p:nvSpPr>
          <p:cNvPr id="25" name="AutoShape 4"/>
          <p:cNvSpPr>
            <a:spLocks noChangeAspect="1" noChangeArrowheads="1"/>
          </p:cNvSpPr>
          <p:nvPr/>
        </p:nvSpPr>
        <p:spPr bwMode="gray">
          <a:xfrm rot="11224711">
            <a:off x="3743356" y="3715899"/>
            <a:ext cx="177243" cy="277414"/>
          </a:xfrm>
          <a:prstGeom prst="triangle">
            <a:avLst>
              <a:gd name="adj" fmla="val 50000"/>
            </a:avLst>
          </a:prstGeom>
          <a:solidFill>
            <a:schemeClr val="bg2"/>
          </a:solidFill>
          <a:ln w="9525">
            <a:solidFill>
              <a:schemeClr val="bg2"/>
            </a:solidFill>
            <a:miter lim="800000"/>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24" name="AutoShape 5"/>
          <p:cNvSpPr>
            <a:spLocks noChangeAspect="1" noChangeArrowheads="1"/>
          </p:cNvSpPr>
          <p:nvPr/>
        </p:nvSpPr>
        <p:spPr bwMode="gray">
          <a:xfrm rot="19390748">
            <a:off x="4007572" y="5295283"/>
            <a:ext cx="177243" cy="276629"/>
          </a:xfrm>
          <a:prstGeom prst="triangle">
            <a:avLst>
              <a:gd name="adj" fmla="val 50000"/>
            </a:avLst>
          </a:prstGeom>
          <a:solidFill>
            <a:schemeClr val="bg2"/>
          </a:solidFill>
          <a:ln w="9525">
            <a:solidFill>
              <a:schemeClr val="bg2"/>
            </a:solidFill>
            <a:miter lim="800000"/>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7" name="AutoShape 12"/>
          <p:cNvSpPr>
            <a:spLocks noChangeArrowheads="1"/>
          </p:cNvSpPr>
          <p:nvPr/>
        </p:nvSpPr>
        <p:spPr bwMode="gray">
          <a:xfrm>
            <a:off x="3405447" y="3550157"/>
            <a:ext cx="6500553" cy="1419579"/>
          </a:xfrm>
          <a:prstGeom prst="roundRect">
            <a:avLst>
              <a:gd name="adj" fmla="val 23171"/>
            </a:avLst>
          </a:prstGeom>
          <a:solidFill>
            <a:srgbClr val="FFFFFF">
              <a:alpha val="60000"/>
            </a:srgbClr>
          </a:solidFill>
          <a:ln>
            <a:noFill/>
          </a:ln>
          <a:extLst/>
        </p:spPr>
        <p:txBody>
          <a:bodyPr lIns="47188" tIns="45720" rIns="47188" bIns="45720" anchor="t"/>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eaLnBrk="1" fontAlgn="auto" hangingPunct="1">
              <a:spcBef>
                <a:spcPts val="0"/>
              </a:spcBef>
              <a:spcAft>
                <a:spcPts val="0"/>
              </a:spcAft>
            </a:pPr>
            <a:r>
              <a:rPr lang="en-GB" altLang="en-US" sz="1662" b="1" dirty="0">
                <a:solidFill>
                  <a:srgbClr val="6B5849"/>
                </a:solidFill>
                <a:latin typeface="Arial"/>
                <a:ea typeface="Times New Roman" panose="02020603050405020304" pitchFamily="18" charset="0"/>
                <a:cs typeface="Gill Sans MT" panose="020B0502020104020203" pitchFamily="34" charset="0"/>
              </a:rPr>
              <a:t>… </a:t>
            </a:r>
            <a:r>
              <a:rPr lang="en-GB" altLang="en-US" sz="1662" b="1" dirty="0" err="1">
                <a:solidFill>
                  <a:srgbClr val="6B5849"/>
                </a:solidFill>
                <a:latin typeface="Arial"/>
                <a:ea typeface="Times New Roman" panose="02020603050405020304" pitchFamily="18" charset="0"/>
                <a:cs typeface="Gill Sans MT" panose="020B0502020104020203" pitchFamily="34" charset="0"/>
              </a:rPr>
              <a:t>Asocio</a:t>
            </a:r>
            <a:endParaRPr lang="en-GB" altLang="en-US" sz="1662" b="1" dirty="0">
              <a:solidFill>
                <a:srgbClr val="6B5849"/>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endParaRPr lang="es-MX" altLang="en-US" sz="1200" dirty="0">
              <a:solidFill>
                <a:srgbClr val="00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r>
              <a:rPr lang="es-MX" altLang="en-US" sz="1200" dirty="0">
                <a:solidFill>
                  <a:srgbClr val="000000"/>
                </a:solidFill>
                <a:latin typeface="Arial"/>
                <a:ea typeface="Times New Roman" panose="02020603050405020304" pitchFamily="18" charset="0"/>
                <a:cs typeface="Gill Sans MT" panose="020B0502020104020203" pitchFamily="34" charset="0"/>
              </a:rPr>
              <a:t>Para 2021, incidiremos con las entidades ministeriales para mejorar las políticas públicas en beneficio de los niños, niñas y adolescentes.</a:t>
            </a:r>
          </a:p>
          <a:p>
            <a:pPr lvl="0" eaLnBrk="1" fontAlgn="auto" hangingPunct="1">
              <a:spcBef>
                <a:spcPts val="0"/>
              </a:spcBef>
              <a:spcAft>
                <a:spcPts val="0"/>
              </a:spcAft>
            </a:pPr>
            <a:r>
              <a:rPr lang="es-MX" altLang="en-US" sz="1200" dirty="0">
                <a:solidFill>
                  <a:srgbClr val="000000"/>
                </a:solidFill>
                <a:latin typeface="Arial"/>
                <a:ea typeface="Times New Roman" panose="02020603050405020304" pitchFamily="18" charset="0"/>
                <a:cs typeface="Gill Sans MT" panose="020B0502020104020203" pitchFamily="34" charset="0"/>
              </a:rPr>
              <a:t>(GENERAL PARA TODAS LAS AREAS</a:t>
            </a:r>
            <a:endParaRPr lang="en-GB" altLang="en-US" sz="1200" dirty="0">
              <a:solidFill>
                <a:srgbClr val="000000"/>
              </a:solidFill>
              <a:latin typeface="Arial"/>
              <a:ea typeface="Times New Roman" panose="02020603050405020304" pitchFamily="18" charset="0"/>
              <a:cs typeface="Gill Sans MT" panose="020B0502020104020203" pitchFamily="34" charset="0"/>
            </a:endParaRPr>
          </a:p>
        </p:txBody>
      </p:sp>
      <p:sp>
        <p:nvSpPr>
          <p:cNvPr id="21" name="Rectangle 20"/>
          <p:cNvSpPr>
            <a:spLocks noChangeArrowheads="1"/>
          </p:cNvSpPr>
          <p:nvPr/>
        </p:nvSpPr>
        <p:spPr bwMode="gray">
          <a:xfrm>
            <a:off x="182232" y="5648153"/>
            <a:ext cx="9646279" cy="1124752"/>
          </a:xfrm>
          <a:prstGeom prst="rect">
            <a:avLst/>
          </a:prstGeom>
          <a:solidFill>
            <a:schemeClr val="accent2"/>
          </a:solidFill>
          <a:ln w="25400">
            <a:solidFill>
              <a:schemeClr val="bg2"/>
            </a:solidFill>
            <a:miter lim="800000"/>
            <a:headEnd type="none" w="lg" len="lg"/>
            <a:tailEnd type="none" w="lg" len="lg"/>
          </a:ln>
        </p:spPr>
        <p:txBody>
          <a:bodyPr lIns="117969" tIns="45720" rIns="106172" bIns="45720" anchor="t"/>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eaLnBrk="1" fontAlgn="auto" hangingPunct="1">
              <a:spcBef>
                <a:spcPts val="0"/>
              </a:spcBef>
              <a:spcAft>
                <a:spcPts val="0"/>
              </a:spcAft>
            </a:pPr>
            <a:r>
              <a:rPr lang="en-GB" altLang="en-US" sz="1662" b="1" dirty="0">
                <a:solidFill>
                  <a:srgbClr val="DA0000"/>
                </a:solidFill>
                <a:latin typeface="Arial"/>
                <a:ea typeface="Times New Roman" panose="02020603050405020304" pitchFamily="18" charset="0"/>
                <a:cs typeface="Gill Sans MT" panose="020B0502020104020203" pitchFamily="34" charset="0"/>
              </a:rPr>
              <a:t>… </a:t>
            </a:r>
            <a:r>
              <a:rPr lang="en-GB" altLang="en-US" sz="1662" b="1" dirty="0" err="1">
                <a:solidFill>
                  <a:srgbClr val="DA0000"/>
                </a:solidFill>
                <a:latin typeface="Arial"/>
                <a:ea typeface="Times New Roman" panose="02020603050405020304" pitchFamily="18" charset="0"/>
                <a:cs typeface="Gill Sans MT" panose="020B0502020104020203" pitchFamily="34" charset="0"/>
              </a:rPr>
              <a:t>Escala</a:t>
            </a:r>
            <a:endParaRPr lang="en-GB" altLang="en-US" sz="1662" b="1" dirty="0">
              <a:solidFill>
                <a:srgbClr val="DA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endParaRPr lang="en-GB" altLang="en-US" sz="1662" b="1" dirty="0">
              <a:solidFill>
                <a:srgbClr val="DA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r>
              <a:rPr lang="es-MX" altLang="en-US" sz="1100" dirty="0">
                <a:latin typeface="Arial"/>
                <a:ea typeface="Times New Roman" panose="02020603050405020304" pitchFamily="18" charset="0"/>
                <a:cs typeface="Gill Sans MT" panose="020B0502020104020203" pitchFamily="34" charset="0"/>
              </a:rPr>
              <a:t>Para 2021, gobiernos municipales con la participación ciudadana incorporan e implementan estrategias de prevención de violencia en sus programas y planes.</a:t>
            </a:r>
            <a:endParaRPr lang="en-GB" altLang="en-US" sz="1100" dirty="0">
              <a:latin typeface="Arial"/>
              <a:ea typeface="Times New Roman" panose="02020603050405020304" pitchFamily="18" charset="0"/>
              <a:cs typeface="Gill Sans MT" panose="020B0502020104020203" pitchFamily="34" charset="0"/>
            </a:endParaRPr>
          </a:p>
        </p:txBody>
      </p:sp>
      <p:sp>
        <p:nvSpPr>
          <p:cNvPr id="19" name="Rectangle 18"/>
          <p:cNvSpPr>
            <a:spLocks noChangeArrowheads="1"/>
          </p:cNvSpPr>
          <p:nvPr/>
        </p:nvSpPr>
        <p:spPr bwMode="gray">
          <a:xfrm>
            <a:off x="3205488" y="1181529"/>
            <a:ext cx="6513059" cy="1862174"/>
          </a:xfrm>
          <a:prstGeom prst="rect">
            <a:avLst/>
          </a:prstGeom>
          <a:solidFill>
            <a:schemeClr val="accent2"/>
          </a:solidFill>
          <a:ln w="25400">
            <a:solidFill>
              <a:schemeClr val="bg2"/>
            </a:solidFill>
            <a:miter lim="800000"/>
            <a:headEnd type="none" w="lg" len="lg"/>
            <a:tailEnd type="none" w="lg" len="lg"/>
          </a:ln>
        </p:spPr>
        <p:txBody>
          <a:bodyPr lIns="117969" tIns="45720" rIns="106172" bIns="45720" anchor="t"/>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eaLnBrk="1" fontAlgn="auto" hangingPunct="1">
              <a:spcBef>
                <a:spcPts val="0"/>
              </a:spcBef>
              <a:spcAft>
                <a:spcPts val="0"/>
              </a:spcAft>
            </a:pPr>
            <a:r>
              <a:rPr lang="en-GB" altLang="en-US" sz="1662" b="1" dirty="0">
                <a:solidFill>
                  <a:srgbClr val="DA0000"/>
                </a:solidFill>
                <a:latin typeface="Arial"/>
                <a:ea typeface="Times New Roman" panose="02020603050405020304" pitchFamily="18" charset="0"/>
                <a:cs typeface="Gill Sans MT" panose="020B0502020104020203" pitchFamily="34" charset="0"/>
              </a:rPr>
              <a:t>…ser la </a:t>
            </a:r>
            <a:r>
              <a:rPr lang="en-GB" altLang="en-US" sz="1662" b="1" dirty="0" err="1">
                <a:solidFill>
                  <a:srgbClr val="DA0000"/>
                </a:solidFill>
                <a:latin typeface="Arial"/>
                <a:ea typeface="Times New Roman" panose="02020603050405020304" pitchFamily="18" charset="0"/>
                <a:cs typeface="Gill Sans MT" panose="020B0502020104020203" pitchFamily="34" charset="0"/>
              </a:rPr>
              <a:t>voz</a:t>
            </a:r>
            <a:endParaRPr lang="en-GB" altLang="en-US" sz="1662" b="1" dirty="0">
              <a:solidFill>
                <a:srgbClr val="DA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endParaRPr lang="en-GB" altLang="en-US" sz="646" dirty="0">
              <a:solidFill>
                <a:srgbClr val="00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r>
              <a:rPr lang="es-MX" altLang="en-US" sz="1200" dirty="0">
                <a:solidFill>
                  <a:srgbClr val="000000"/>
                </a:solidFill>
                <a:latin typeface="Arial"/>
                <a:ea typeface="Times New Roman" panose="02020603050405020304" pitchFamily="18" charset="0"/>
                <a:cs typeface="Gill Sans MT" panose="020B0502020104020203" pitchFamily="34" charset="0"/>
              </a:rPr>
              <a:t>Para 2021, fomentar espacios intergeneracionales para incidir en la creación de entornos protectores en la comunidad, con énfasis en la protección de Niñas y adolescentes mujeres.</a:t>
            </a:r>
            <a:endParaRPr lang="en-US" altLang="en-US" sz="1200" dirty="0">
              <a:solidFill>
                <a:srgbClr val="000000"/>
              </a:solidFill>
              <a:latin typeface="Arial"/>
              <a:ea typeface="Times New Roman" panose="02020603050405020304" pitchFamily="18" charset="0"/>
              <a:cs typeface="Gill Sans MT" panose="020B0502020104020203" pitchFamily="34" charset="0"/>
            </a:endParaRPr>
          </a:p>
        </p:txBody>
      </p:sp>
      <p:sp>
        <p:nvSpPr>
          <p:cNvPr id="32" name="Rectangle 31"/>
          <p:cNvSpPr/>
          <p:nvPr/>
        </p:nvSpPr>
        <p:spPr>
          <a:xfrm>
            <a:off x="3205488" y="180419"/>
            <a:ext cx="6513059" cy="791131"/>
          </a:xfrm>
          <a:prstGeom prst="rect">
            <a:avLst/>
          </a:prstGeom>
          <a:solidFill>
            <a:srgbClr val="FA0007"/>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buClr>
                <a:srgbClr val="EE1B2E"/>
              </a:buClr>
            </a:pPr>
            <a:r>
              <a:rPr lang="en-US" sz="1200" b="1" dirty="0">
                <a:solidFill>
                  <a:schemeClr val="bg1"/>
                </a:solidFill>
                <a:latin typeface="Gill Sans Infant Std" panose="020B0502020104020203" pitchFamily="34" charset="0"/>
                <a:cs typeface="Arial" pitchFamily="34" charset="0"/>
              </a:rPr>
              <a:t>Para el 2021, </a:t>
            </a:r>
            <a:r>
              <a:rPr lang="en-US" sz="1200" b="1" dirty="0" err="1">
                <a:solidFill>
                  <a:schemeClr val="bg1"/>
                </a:solidFill>
                <a:latin typeface="Gill Sans Infant Std" panose="020B0502020104020203" pitchFamily="34" charset="0"/>
                <a:cs typeface="Arial" pitchFamily="34" charset="0"/>
              </a:rPr>
              <a:t>niñas</a:t>
            </a:r>
            <a:r>
              <a:rPr lang="en-US" sz="1200" b="1" dirty="0">
                <a:solidFill>
                  <a:schemeClr val="bg1"/>
                </a:solidFill>
                <a:latin typeface="Gill Sans Infant Std" panose="020B0502020104020203" pitchFamily="34" charset="0"/>
                <a:cs typeface="Arial" pitchFamily="34" charset="0"/>
              </a:rPr>
              <a:t>, </a:t>
            </a:r>
            <a:r>
              <a:rPr lang="en-US" sz="1200" b="1" dirty="0" err="1">
                <a:solidFill>
                  <a:schemeClr val="bg1"/>
                </a:solidFill>
                <a:latin typeface="Gill Sans Infant Std" panose="020B0502020104020203" pitchFamily="34" charset="0"/>
                <a:cs typeface="Arial" pitchFamily="34" charset="0"/>
              </a:rPr>
              <a:t>niños</a:t>
            </a:r>
            <a:r>
              <a:rPr lang="en-US" sz="1200" b="1" dirty="0">
                <a:solidFill>
                  <a:schemeClr val="bg1"/>
                </a:solidFill>
                <a:latin typeface="Gill Sans Infant Std" panose="020B0502020104020203" pitchFamily="34" charset="0"/>
                <a:cs typeface="Arial" pitchFamily="34" charset="0"/>
              </a:rPr>
              <a:t> y </a:t>
            </a:r>
            <a:r>
              <a:rPr lang="en-US" sz="1200" b="1" dirty="0" err="1">
                <a:solidFill>
                  <a:schemeClr val="bg1"/>
                </a:solidFill>
                <a:latin typeface="Gill Sans Infant Std" panose="020B0502020104020203" pitchFamily="34" charset="0"/>
                <a:cs typeface="Arial" pitchFamily="34" charset="0"/>
              </a:rPr>
              <a:t>adolescentes</a:t>
            </a:r>
            <a:r>
              <a:rPr lang="en-US" sz="1200" b="1" dirty="0">
                <a:solidFill>
                  <a:schemeClr val="bg1"/>
                </a:solidFill>
                <a:latin typeface="Gill Sans Infant Std" panose="020B0502020104020203" pitchFamily="34" charset="0"/>
                <a:cs typeface="Arial" pitchFamily="34" charset="0"/>
              </a:rPr>
              <a:t> </a:t>
            </a:r>
            <a:r>
              <a:rPr lang="en-US" sz="1200" b="1" dirty="0" err="1">
                <a:solidFill>
                  <a:schemeClr val="bg1"/>
                </a:solidFill>
                <a:latin typeface="Gill Sans Infant Std" panose="020B0502020104020203" pitchFamily="34" charset="0"/>
                <a:cs typeface="Arial" pitchFamily="34" charset="0"/>
              </a:rPr>
              <a:t>en</a:t>
            </a:r>
            <a:r>
              <a:rPr lang="en-US" sz="1200" b="1" dirty="0">
                <a:solidFill>
                  <a:schemeClr val="bg1"/>
                </a:solidFill>
                <a:latin typeface="Gill Sans Infant Std" panose="020B0502020104020203" pitchFamily="34" charset="0"/>
                <a:cs typeface="Arial" pitchFamily="34" charset="0"/>
              </a:rPr>
              <a:t> </a:t>
            </a:r>
            <a:r>
              <a:rPr lang="en-US" sz="1200" b="1" dirty="0" err="1">
                <a:solidFill>
                  <a:schemeClr val="bg1"/>
                </a:solidFill>
                <a:latin typeface="Gill Sans Infant Std" panose="020B0502020104020203" pitchFamily="34" charset="0"/>
                <a:cs typeface="Arial" pitchFamily="34" charset="0"/>
              </a:rPr>
              <a:t>situación</a:t>
            </a:r>
            <a:r>
              <a:rPr lang="en-US" sz="1200" b="1" dirty="0">
                <a:solidFill>
                  <a:schemeClr val="bg1"/>
                </a:solidFill>
                <a:latin typeface="Gill Sans Infant Std" panose="020B0502020104020203" pitchFamily="34" charset="0"/>
                <a:cs typeface="Arial" pitchFamily="34" charset="0"/>
              </a:rPr>
              <a:t> de </a:t>
            </a:r>
            <a:r>
              <a:rPr lang="en-US" sz="1200" b="1" dirty="0" err="1">
                <a:solidFill>
                  <a:schemeClr val="bg1"/>
                </a:solidFill>
                <a:latin typeface="Gill Sans Infant Std" panose="020B0502020104020203" pitchFamily="34" charset="0"/>
                <a:cs typeface="Arial" pitchFamily="34" charset="0"/>
              </a:rPr>
              <a:t>vulnerabilidad</a:t>
            </a:r>
            <a:r>
              <a:rPr lang="en-US" sz="1200" b="1" dirty="0">
                <a:solidFill>
                  <a:schemeClr val="bg1"/>
                </a:solidFill>
                <a:latin typeface="Gill Sans Infant Std" panose="020B0502020104020203" pitchFamily="34" charset="0"/>
                <a:cs typeface="Arial" pitchFamily="34" charset="0"/>
              </a:rPr>
              <a:t> </a:t>
            </a:r>
            <a:r>
              <a:rPr lang="en-US" sz="1200" b="1" dirty="0" err="1">
                <a:solidFill>
                  <a:schemeClr val="bg1"/>
                </a:solidFill>
                <a:latin typeface="Gill Sans Infant Std" panose="020B0502020104020203" pitchFamily="34" charset="0"/>
                <a:cs typeface="Arial" pitchFamily="34" charset="0"/>
              </a:rPr>
              <a:t>frente</a:t>
            </a:r>
            <a:r>
              <a:rPr lang="en-US" sz="1200" b="1" dirty="0">
                <a:solidFill>
                  <a:schemeClr val="bg1"/>
                </a:solidFill>
                <a:latin typeface="Gill Sans Infant Std" panose="020B0502020104020203" pitchFamily="34" charset="0"/>
                <a:cs typeface="Arial" pitchFamily="34" charset="0"/>
              </a:rPr>
              <a:t> al </a:t>
            </a:r>
            <a:r>
              <a:rPr lang="en-US" sz="1200" b="1" dirty="0" err="1">
                <a:solidFill>
                  <a:schemeClr val="bg1"/>
                </a:solidFill>
                <a:latin typeface="Gill Sans Infant Std" panose="020B0502020104020203" pitchFamily="34" charset="0"/>
                <a:cs typeface="Arial" pitchFamily="34" charset="0"/>
              </a:rPr>
              <a:t>castigo</a:t>
            </a:r>
            <a:r>
              <a:rPr lang="en-US" sz="1200" b="1" dirty="0">
                <a:solidFill>
                  <a:schemeClr val="bg1"/>
                </a:solidFill>
                <a:latin typeface="Gill Sans Infant Std" panose="020B0502020104020203" pitchFamily="34" charset="0"/>
                <a:cs typeface="Arial" pitchFamily="34" charset="0"/>
              </a:rPr>
              <a:t> </a:t>
            </a:r>
            <a:r>
              <a:rPr lang="en-US" sz="1200" b="1" dirty="0" err="1">
                <a:solidFill>
                  <a:schemeClr val="bg1"/>
                </a:solidFill>
                <a:latin typeface="Gill Sans Infant Std" panose="020B0502020104020203" pitchFamily="34" charset="0"/>
                <a:cs typeface="Arial" pitchFamily="34" charset="0"/>
              </a:rPr>
              <a:t>fisico</a:t>
            </a:r>
            <a:r>
              <a:rPr lang="en-US" sz="1200" b="1" dirty="0">
                <a:solidFill>
                  <a:schemeClr val="bg1"/>
                </a:solidFill>
                <a:latin typeface="Gill Sans Infant Std" panose="020B0502020104020203" pitchFamily="34" charset="0"/>
                <a:cs typeface="Arial" pitchFamily="34" charset="0"/>
              </a:rPr>
              <a:t> </a:t>
            </a:r>
            <a:r>
              <a:rPr lang="en-US" sz="1200" b="1" dirty="0" err="1">
                <a:solidFill>
                  <a:schemeClr val="bg1"/>
                </a:solidFill>
                <a:latin typeface="Gill Sans Infant Std" panose="020B0502020104020203" pitchFamily="34" charset="0"/>
                <a:cs typeface="Arial" pitchFamily="34" charset="0"/>
              </a:rPr>
              <a:t>humillante</a:t>
            </a:r>
            <a:r>
              <a:rPr lang="en-US" sz="1200" b="1" dirty="0">
                <a:solidFill>
                  <a:schemeClr val="bg1"/>
                </a:solidFill>
                <a:latin typeface="Gill Sans Infant Std" panose="020B0502020104020203" pitchFamily="34" charset="0"/>
                <a:cs typeface="Arial" pitchFamily="34" charset="0"/>
              </a:rPr>
              <a:t>, </a:t>
            </a:r>
            <a:r>
              <a:rPr lang="en-US" sz="1200" b="1" dirty="0" err="1">
                <a:solidFill>
                  <a:schemeClr val="bg1"/>
                </a:solidFill>
                <a:latin typeface="Gill Sans Infant Std" panose="020B0502020104020203" pitchFamily="34" charset="0"/>
                <a:cs typeface="Arial" pitchFamily="34" charset="0"/>
              </a:rPr>
              <a:t>violencia</a:t>
            </a:r>
            <a:r>
              <a:rPr lang="en-US" sz="1200" b="1" dirty="0">
                <a:solidFill>
                  <a:schemeClr val="bg1"/>
                </a:solidFill>
                <a:latin typeface="Gill Sans Infant Std" panose="020B0502020104020203" pitchFamily="34" charset="0"/>
                <a:cs typeface="Arial" pitchFamily="34" charset="0"/>
              </a:rPr>
              <a:t> sexual, entre </a:t>
            </a:r>
            <a:r>
              <a:rPr lang="en-US" sz="1200" b="1" dirty="0" err="1">
                <a:solidFill>
                  <a:schemeClr val="bg1"/>
                </a:solidFill>
                <a:latin typeface="Gill Sans Infant Std" panose="020B0502020104020203" pitchFamily="34" charset="0"/>
                <a:cs typeface="Arial" pitchFamily="34" charset="0"/>
              </a:rPr>
              <a:t>otras</a:t>
            </a:r>
            <a:r>
              <a:rPr lang="en-US" sz="1200" b="1" dirty="0">
                <a:solidFill>
                  <a:schemeClr val="bg1"/>
                </a:solidFill>
                <a:latin typeface="Gill Sans Infant Std" panose="020B0502020104020203" pitchFamily="34" charset="0"/>
                <a:cs typeface="Arial" pitchFamily="34" charset="0"/>
              </a:rPr>
              <a:t> </a:t>
            </a:r>
            <a:r>
              <a:rPr lang="en-US" sz="1200" b="1" dirty="0" err="1">
                <a:solidFill>
                  <a:schemeClr val="bg1"/>
                </a:solidFill>
                <a:latin typeface="Gill Sans Infant Std" panose="020B0502020104020203" pitchFamily="34" charset="0"/>
                <a:cs typeface="Arial" pitchFamily="34" charset="0"/>
              </a:rPr>
              <a:t>formas</a:t>
            </a:r>
            <a:r>
              <a:rPr lang="en-US" sz="1200" b="1" dirty="0">
                <a:solidFill>
                  <a:schemeClr val="bg1"/>
                </a:solidFill>
                <a:latin typeface="Gill Sans Infant Std" panose="020B0502020104020203" pitchFamily="34" charset="0"/>
                <a:cs typeface="Arial" pitchFamily="34" charset="0"/>
              </a:rPr>
              <a:t> de </a:t>
            </a:r>
            <a:r>
              <a:rPr lang="en-US" sz="1200" b="1" dirty="0" err="1">
                <a:solidFill>
                  <a:schemeClr val="bg1"/>
                </a:solidFill>
                <a:latin typeface="Gill Sans Infant Std" panose="020B0502020104020203" pitchFamily="34" charset="0"/>
                <a:cs typeface="Arial" pitchFamily="34" charset="0"/>
              </a:rPr>
              <a:t>violencia</a:t>
            </a:r>
            <a:r>
              <a:rPr lang="en-US" sz="1200" b="1" dirty="0">
                <a:solidFill>
                  <a:schemeClr val="bg1"/>
                </a:solidFill>
                <a:latin typeface="Gill Sans Infant Std" panose="020B0502020104020203" pitchFamily="34" charset="0"/>
                <a:cs typeface="Arial" pitchFamily="34" charset="0"/>
              </a:rPr>
              <a:t>, se </a:t>
            </a:r>
            <a:r>
              <a:rPr lang="en-US" sz="1200" b="1" dirty="0" err="1">
                <a:solidFill>
                  <a:schemeClr val="bg1"/>
                </a:solidFill>
                <a:latin typeface="Gill Sans Infant Std" panose="020B0502020104020203" pitchFamily="34" charset="0"/>
                <a:cs typeface="Arial" pitchFamily="34" charset="0"/>
              </a:rPr>
              <a:t>desarrollan</a:t>
            </a:r>
            <a:r>
              <a:rPr lang="en-US" sz="1200" b="1" dirty="0">
                <a:solidFill>
                  <a:schemeClr val="bg1"/>
                </a:solidFill>
                <a:latin typeface="Gill Sans Infant Std" panose="020B0502020104020203" pitchFamily="34" charset="0"/>
                <a:cs typeface="Arial" pitchFamily="34" charset="0"/>
              </a:rPr>
              <a:t> </a:t>
            </a:r>
            <a:r>
              <a:rPr lang="en-US" sz="1200" b="1" dirty="0" err="1">
                <a:solidFill>
                  <a:schemeClr val="bg1"/>
                </a:solidFill>
                <a:latin typeface="Gill Sans Infant Std" panose="020B0502020104020203" pitchFamily="34" charset="0"/>
                <a:cs typeface="Arial" pitchFamily="34" charset="0"/>
              </a:rPr>
              <a:t>plenamente</a:t>
            </a:r>
            <a:r>
              <a:rPr lang="en-US" sz="1200" b="1" dirty="0">
                <a:solidFill>
                  <a:schemeClr val="bg1"/>
                </a:solidFill>
                <a:latin typeface="Gill Sans Infant Std" panose="020B0502020104020203" pitchFamily="34" charset="0"/>
                <a:cs typeface="Arial" pitchFamily="34" charset="0"/>
              </a:rPr>
              <a:t> </a:t>
            </a:r>
            <a:r>
              <a:rPr lang="en-US" sz="1200" b="1" dirty="0" err="1">
                <a:solidFill>
                  <a:schemeClr val="bg1"/>
                </a:solidFill>
                <a:latin typeface="Gill Sans Infant Std" panose="020B0502020104020203" pitchFamily="34" charset="0"/>
                <a:cs typeface="Arial" pitchFamily="34" charset="0"/>
              </a:rPr>
              <a:t>en</a:t>
            </a:r>
            <a:r>
              <a:rPr lang="en-US" sz="1200" b="1" dirty="0">
                <a:solidFill>
                  <a:schemeClr val="bg1"/>
                </a:solidFill>
                <a:latin typeface="Gill Sans Infant Std" panose="020B0502020104020203" pitchFamily="34" charset="0"/>
                <a:cs typeface="Arial" pitchFamily="34" charset="0"/>
              </a:rPr>
              <a:t> </a:t>
            </a:r>
            <a:r>
              <a:rPr lang="en-US" sz="1200" b="1" dirty="0" err="1">
                <a:solidFill>
                  <a:schemeClr val="bg1"/>
                </a:solidFill>
                <a:latin typeface="Gill Sans Infant Std" panose="020B0502020104020203" pitchFamily="34" charset="0"/>
                <a:cs typeface="Arial" pitchFamily="34" charset="0"/>
              </a:rPr>
              <a:t>entornos</a:t>
            </a:r>
            <a:r>
              <a:rPr lang="en-US" sz="1200" b="1" dirty="0">
                <a:solidFill>
                  <a:schemeClr val="bg1"/>
                </a:solidFill>
                <a:latin typeface="Gill Sans Infant Std" panose="020B0502020104020203" pitchFamily="34" charset="0"/>
                <a:cs typeface="Arial" pitchFamily="34" charset="0"/>
              </a:rPr>
              <a:t> </a:t>
            </a:r>
            <a:r>
              <a:rPr lang="en-US" sz="1200" b="1" dirty="0" err="1">
                <a:solidFill>
                  <a:schemeClr val="bg1"/>
                </a:solidFill>
                <a:latin typeface="Gill Sans Infant Std" panose="020B0502020104020203" pitchFamily="34" charset="0"/>
                <a:cs typeface="Arial" pitchFamily="34" charset="0"/>
              </a:rPr>
              <a:t>protectores</a:t>
            </a:r>
            <a:r>
              <a:rPr lang="en-US" sz="1200" b="1" dirty="0">
                <a:solidFill>
                  <a:schemeClr val="bg1"/>
                </a:solidFill>
                <a:latin typeface="Gill Sans Infant Std" panose="020B0502020104020203" pitchFamily="34" charset="0"/>
                <a:cs typeface="Arial" pitchFamily="34" charset="0"/>
              </a:rPr>
              <a:t>, </a:t>
            </a:r>
            <a:r>
              <a:rPr lang="en-US" sz="1200" b="1" dirty="0" err="1">
                <a:solidFill>
                  <a:schemeClr val="bg1"/>
                </a:solidFill>
                <a:latin typeface="Gill Sans Infant Std" panose="020B0502020104020203" pitchFamily="34" charset="0"/>
                <a:cs typeface="Arial" pitchFamily="34" charset="0"/>
              </a:rPr>
              <a:t>inclusivos</a:t>
            </a:r>
            <a:r>
              <a:rPr lang="en-US" sz="1200" b="1" dirty="0">
                <a:solidFill>
                  <a:schemeClr val="bg1"/>
                </a:solidFill>
                <a:latin typeface="Gill Sans Infant Std" panose="020B0502020104020203" pitchFamily="34" charset="0"/>
                <a:cs typeface="Arial" pitchFamily="34" charset="0"/>
              </a:rPr>
              <a:t> y </a:t>
            </a:r>
            <a:r>
              <a:rPr lang="en-US" sz="1200" b="1" dirty="0" err="1">
                <a:solidFill>
                  <a:schemeClr val="bg1"/>
                </a:solidFill>
                <a:latin typeface="Gill Sans Infant Std" panose="020B0502020104020203" pitchFamily="34" charset="0"/>
                <a:cs typeface="Arial" pitchFamily="34" charset="0"/>
              </a:rPr>
              <a:t>equitativos</a:t>
            </a:r>
            <a:r>
              <a:rPr lang="en-US" sz="1200" b="1" dirty="0">
                <a:solidFill>
                  <a:schemeClr val="bg1"/>
                </a:solidFill>
                <a:latin typeface="Gill Sans Infant Std" panose="020B0502020104020203" pitchFamily="34" charset="0"/>
                <a:cs typeface="Arial" pitchFamily="34" charset="0"/>
              </a:rPr>
              <a:t>.</a:t>
            </a:r>
          </a:p>
        </p:txBody>
      </p:sp>
    </p:spTree>
    <p:custDataLst>
      <p:tags r:id="rId2"/>
    </p:custDataLst>
    <p:extLst>
      <p:ext uri="{BB962C8B-B14F-4D97-AF65-F5344CB8AC3E}">
        <p14:creationId xmlns:p14="http://schemas.microsoft.com/office/powerpoint/2010/main" val="2359319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3"/>
            </p:custDataLst>
            <p:ext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91149" name="think-cell Slide" r:id="rId6" imgW="530" imgH="531" progId="TCLayout.ActiveDocument.1">
                  <p:embed/>
                </p:oleObj>
              </mc:Choice>
              <mc:Fallback>
                <p:oleObj name="think-cell Slide" r:id="rId6" imgW="530" imgH="531" progId="TCLayout.ActiveDocument.1">
                  <p:embed/>
                  <p:pic>
                    <p:nvPicPr>
                      <p:cNvPr id="3" name="Object 2" hidden="1"/>
                      <p:cNvPicPr/>
                      <p:nvPr/>
                    </p:nvPicPr>
                    <p:blipFill>
                      <a:blip r:embed="rId7"/>
                      <a:stretch>
                        <a:fillRect/>
                      </a:stretch>
                    </p:blipFill>
                    <p:spPr>
                      <a:xfrm>
                        <a:off x="382589" y="1589"/>
                        <a:ext cx="1587" cy="1587"/>
                      </a:xfrm>
                      <a:prstGeom prst="rect">
                        <a:avLst/>
                      </a:prstGeom>
                    </p:spPr>
                  </p:pic>
                </p:oleObj>
              </mc:Fallback>
            </mc:AlternateContent>
          </a:graphicData>
        </a:graphic>
      </p:graphicFrame>
      <p:sp>
        <p:nvSpPr>
          <p:cNvPr id="4" name="Title 3"/>
          <p:cNvSpPr>
            <a:spLocks noGrp="1"/>
          </p:cNvSpPr>
          <p:nvPr>
            <p:ph type="title"/>
          </p:nvPr>
        </p:nvSpPr>
        <p:spPr>
          <a:xfrm>
            <a:off x="391318" y="103950"/>
            <a:ext cx="9144000" cy="867600"/>
          </a:xfrm>
        </p:spPr>
        <p:txBody>
          <a:bodyPr/>
          <a:lstStyle/>
          <a:p>
            <a:pPr>
              <a:buSzPts val="2400"/>
            </a:pPr>
            <a:r>
              <a:rPr lang="en-US" dirty="0">
                <a:latin typeface="Arial" panose="020B0604020202020204" pitchFamily="34" charset="0"/>
              </a:rPr>
              <a:t>Meta </a:t>
            </a:r>
            <a:r>
              <a:rPr lang="en-US" dirty="0" err="1">
                <a:latin typeface="Arial" panose="020B0604020202020204" pitchFamily="34" charset="0"/>
              </a:rPr>
              <a:t>Estrategica</a:t>
            </a:r>
            <a:r>
              <a:rPr lang="en-US" dirty="0">
                <a:latin typeface="Arial" panose="020B0604020202020204" pitchFamily="34" charset="0"/>
              </a:rPr>
              <a:t> 2 - </a:t>
            </a:r>
            <a:r>
              <a:rPr lang="en-US" dirty="0" err="1">
                <a:latin typeface="Arial" panose="020B0604020202020204" pitchFamily="34" charset="0"/>
              </a:rPr>
              <a:t>Prioridad</a:t>
            </a:r>
            <a:r>
              <a:rPr lang="en-US" dirty="0">
                <a:latin typeface="Arial" panose="020B0604020202020204" pitchFamily="34" charset="0"/>
              </a:rPr>
              <a:t> para 2020</a:t>
            </a:r>
          </a:p>
        </p:txBody>
      </p:sp>
      <p:sp>
        <p:nvSpPr>
          <p:cNvPr id="2" name="Rounded Rectangle 1"/>
          <p:cNvSpPr/>
          <p:nvPr/>
        </p:nvSpPr>
        <p:spPr>
          <a:xfrm>
            <a:off x="1271850" y="1947208"/>
            <a:ext cx="7104612" cy="1289752"/>
          </a:xfrm>
          <a:prstGeom prst="roundRect">
            <a:avLst/>
          </a:prstGeom>
          <a:solidFill>
            <a:srgbClr val="EBE3CF"/>
          </a:solidFill>
          <a:ln w="9525">
            <a:solidFill>
              <a:srgbClr val="EBE3CF"/>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just">
              <a:buClr>
                <a:srgbClr val="EE1B2E"/>
              </a:buClr>
            </a:pPr>
            <a:endParaRPr lang="en-US" sz="1200" b="1" dirty="0">
              <a:solidFill>
                <a:schemeClr val="bg2">
                  <a:lumMod val="75000"/>
                </a:schemeClr>
              </a:solidFill>
              <a:latin typeface="Arial" pitchFamily="34" charset="0"/>
              <a:cs typeface="Arial" pitchFamily="34" charset="0"/>
            </a:endParaRPr>
          </a:p>
        </p:txBody>
      </p:sp>
      <p:sp>
        <p:nvSpPr>
          <p:cNvPr id="8" name="TextBox 7"/>
          <p:cNvSpPr txBox="1"/>
          <p:nvPr/>
        </p:nvSpPr>
        <p:spPr>
          <a:xfrm>
            <a:off x="1529538" y="2133486"/>
            <a:ext cx="6357161" cy="828089"/>
          </a:xfrm>
          <a:prstGeom prst="rect">
            <a:avLst/>
          </a:prstGeom>
          <a:noFill/>
        </p:spPr>
        <p:txBody>
          <a:bodyPr wrap="square" tIns="90000" bIns="90000" rtlCol="0" anchor="t">
            <a:spAutoFit/>
          </a:bodyPr>
          <a:lstStyle/>
          <a:p>
            <a:pPr>
              <a:buClr>
                <a:srgbClr val="EE1B2E"/>
              </a:buClr>
            </a:pPr>
            <a:r>
              <a:rPr lang="es-MX" sz="1400" b="1" dirty="0">
                <a:solidFill>
                  <a:schemeClr val="bg2">
                    <a:lumMod val="75000"/>
                  </a:schemeClr>
                </a:solidFill>
                <a:latin typeface="Gill Sans Infant Std" panose="020B0502020104020203" pitchFamily="34" charset="0"/>
                <a:cs typeface="Arial" pitchFamily="34" charset="0"/>
              </a:rPr>
              <a:t>En 2020, niñas y niños en situación de mayor vulnerabilidad han fortalecido sus capacidades para protegerse ante las diferentes formas de violencia, con apoyo de sus entornos protectores. </a:t>
            </a:r>
            <a:endParaRPr lang="en-US" sz="1400" b="1" dirty="0">
              <a:solidFill>
                <a:schemeClr val="bg2">
                  <a:lumMod val="75000"/>
                </a:schemeClr>
              </a:solidFill>
              <a:latin typeface="Gill Sans Infant Std" panose="020B0502020104020203" pitchFamily="34" charset="0"/>
              <a:cs typeface="Arial" pitchFamily="34" charset="0"/>
            </a:endParaRPr>
          </a:p>
        </p:txBody>
      </p:sp>
      <p:sp>
        <p:nvSpPr>
          <p:cNvPr id="86" name="TextBox 85"/>
          <p:cNvSpPr txBox="1"/>
          <p:nvPr/>
        </p:nvSpPr>
        <p:spPr>
          <a:xfrm>
            <a:off x="5736129" y="1490655"/>
            <a:ext cx="388446" cy="366424"/>
          </a:xfrm>
          <a:prstGeom prst="rect">
            <a:avLst/>
          </a:prstGeom>
          <a:noFill/>
        </p:spPr>
        <p:txBody>
          <a:bodyPr wrap="square" tIns="90000" bIns="90000" rtlCol="0" anchor="t">
            <a:spAutoFit/>
          </a:bodyPr>
          <a:lstStyle/>
          <a:p>
            <a:pPr algn="ctr">
              <a:buClr>
                <a:srgbClr val="EE1B2E"/>
              </a:buClr>
            </a:pPr>
            <a:r>
              <a:rPr lang="es-419" sz="1200" b="1" dirty="0">
                <a:solidFill>
                  <a:schemeClr val="bg1"/>
                </a:solidFill>
                <a:latin typeface="Arial" pitchFamily="34" charset="0"/>
                <a:cs typeface="Arial" pitchFamily="34" charset="0"/>
              </a:rPr>
              <a:t>02</a:t>
            </a:r>
            <a:endParaRPr lang="en-US" sz="1200" b="1" dirty="0">
              <a:solidFill>
                <a:schemeClr val="bg1"/>
              </a:solidFill>
              <a:latin typeface="Arial" pitchFamily="34" charset="0"/>
              <a:cs typeface="Arial" pitchFamily="34" charset="0"/>
            </a:endParaRPr>
          </a:p>
        </p:txBody>
      </p:sp>
      <p:sp>
        <p:nvSpPr>
          <p:cNvPr id="7" name="Rounded Rectangle 1">
            <a:extLst>
              <a:ext uri="{FF2B5EF4-FFF2-40B4-BE49-F238E27FC236}">
                <a16:creationId xmlns:a16="http://schemas.microsoft.com/office/drawing/2014/main" id="{731FC65D-DD0C-471D-BF74-723DAB385862}"/>
              </a:ext>
            </a:extLst>
          </p:cNvPr>
          <p:cNvSpPr/>
          <p:nvPr/>
        </p:nvSpPr>
        <p:spPr>
          <a:xfrm>
            <a:off x="2692400" y="3856515"/>
            <a:ext cx="5041900" cy="2097621"/>
          </a:xfrm>
          <a:prstGeom prst="roundRect">
            <a:avLst/>
          </a:prstGeom>
          <a:solidFill>
            <a:schemeClr val="accent1">
              <a:lumMod val="20000"/>
              <a:lumOff val="80000"/>
            </a:schemeClr>
          </a:solidFill>
          <a:ln w="9525">
            <a:solidFill>
              <a:srgbClr val="EBE3CF"/>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just">
              <a:buClr>
                <a:srgbClr val="EE1B2E"/>
              </a:buClr>
            </a:pPr>
            <a:endParaRPr lang="en-US" sz="1200" b="1" dirty="0">
              <a:solidFill>
                <a:schemeClr val="bg2">
                  <a:lumMod val="75000"/>
                </a:schemeClr>
              </a:solidFill>
              <a:highlight>
                <a:srgbClr val="009CA6"/>
              </a:highlight>
              <a:latin typeface="Arial" pitchFamily="34" charset="0"/>
              <a:cs typeface="Arial" pitchFamily="34" charset="0"/>
            </a:endParaRPr>
          </a:p>
        </p:txBody>
      </p:sp>
      <p:sp>
        <p:nvSpPr>
          <p:cNvPr id="9" name="TextBox 7">
            <a:extLst>
              <a:ext uri="{FF2B5EF4-FFF2-40B4-BE49-F238E27FC236}">
                <a16:creationId xmlns:a16="http://schemas.microsoft.com/office/drawing/2014/main" id="{B439C4C4-9064-43F8-9A4D-874D494D4A5B}"/>
              </a:ext>
            </a:extLst>
          </p:cNvPr>
          <p:cNvSpPr txBox="1"/>
          <p:nvPr/>
        </p:nvSpPr>
        <p:spPr>
          <a:xfrm>
            <a:off x="2857499" y="4048829"/>
            <a:ext cx="4711701" cy="1905307"/>
          </a:xfrm>
          <a:prstGeom prst="rect">
            <a:avLst/>
          </a:prstGeom>
          <a:noFill/>
        </p:spPr>
        <p:txBody>
          <a:bodyPr wrap="square" tIns="90000" bIns="90000" rtlCol="0" anchor="t">
            <a:spAutoFit/>
          </a:bodyPr>
          <a:lstStyle/>
          <a:p>
            <a:pPr>
              <a:buClr>
                <a:srgbClr val="EE1B2E"/>
              </a:buClr>
            </a:pPr>
            <a:r>
              <a:rPr lang="es-MX" sz="1400" b="1" dirty="0">
                <a:solidFill>
                  <a:schemeClr val="bg2">
                    <a:lumMod val="75000"/>
                  </a:schemeClr>
                </a:solidFill>
                <a:latin typeface="Gill Sans Infant Std" panose="020B0502020104020203" pitchFamily="34" charset="0"/>
                <a:cs typeface="Arial" pitchFamily="34" charset="0"/>
              </a:rPr>
              <a:t>ENTREGABLES PRINCIPALES</a:t>
            </a:r>
          </a:p>
          <a:p>
            <a:pPr>
              <a:buClr>
                <a:srgbClr val="EE1B2E"/>
              </a:buClr>
            </a:pPr>
            <a:r>
              <a:rPr lang="es-MX" sz="1400" b="1" dirty="0">
                <a:solidFill>
                  <a:schemeClr val="bg2">
                    <a:lumMod val="75000"/>
                  </a:schemeClr>
                </a:solidFill>
                <a:latin typeface="Gill Sans Infant Std" panose="020B0502020104020203" pitchFamily="34" charset="0"/>
                <a:cs typeface="Arial" pitchFamily="34" charset="0"/>
              </a:rPr>
              <a:t>1. Enfoque Común de Crianza sin Violencia adecuada al contexto y fortalecido con enfoque de género.</a:t>
            </a:r>
          </a:p>
          <a:p>
            <a:pPr>
              <a:buClr>
                <a:srgbClr val="EE1B2E"/>
              </a:buClr>
            </a:pPr>
            <a:r>
              <a:rPr lang="es-MX" sz="1400" b="1" dirty="0">
                <a:solidFill>
                  <a:schemeClr val="bg2">
                    <a:lumMod val="75000"/>
                  </a:schemeClr>
                </a:solidFill>
                <a:latin typeface="Gill Sans Infant Std" panose="020B0502020104020203" pitchFamily="34" charset="0"/>
                <a:cs typeface="Arial" pitchFamily="34" charset="0"/>
              </a:rPr>
              <a:t>2. Una caja de herramientas de prevención de la violencia sexual desarrollada. </a:t>
            </a:r>
          </a:p>
          <a:p>
            <a:pPr>
              <a:buClr>
                <a:srgbClr val="EE1B2E"/>
              </a:buClr>
            </a:pPr>
            <a:r>
              <a:rPr lang="es-MX" sz="1400" b="1" dirty="0">
                <a:solidFill>
                  <a:schemeClr val="bg2">
                    <a:lumMod val="75000"/>
                  </a:schemeClr>
                </a:solidFill>
                <a:latin typeface="Gill Sans Infant Std" panose="020B0502020104020203" pitchFamily="34" charset="0"/>
                <a:cs typeface="Arial" pitchFamily="34" charset="0"/>
              </a:rPr>
              <a:t>3. Aumenta el % de niñas, niños y adolescentes que identifican al menos 3 formas de protegerse de las violencias, con énfasis en la violencia sexual.</a:t>
            </a:r>
          </a:p>
        </p:txBody>
      </p:sp>
    </p:spTree>
    <p:custDataLst>
      <p:tags r:id="rId2"/>
    </p:custDataLst>
    <p:extLst>
      <p:ext uri="{BB962C8B-B14F-4D97-AF65-F5344CB8AC3E}">
        <p14:creationId xmlns:p14="http://schemas.microsoft.com/office/powerpoint/2010/main" val="2189256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Marcador de contenido 10"/>
          <p:cNvGraphicFramePr>
            <a:graphicFrameLocks noGrp="1"/>
          </p:cNvGraphicFramePr>
          <p:nvPr>
            <p:ph idx="1"/>
            <p:extLst/>
          </p:nvPr>
        </p:nvGraphicFramePr>
        <p:xfrm>
          <a:off x="848067" y="1734081"/>
          <a:ext cx="3997325" cy="5303520"/>
        </p:xfrm>
        <a:graphic>
          <a:graphicData uri="http://schemas.openxmlformats.org/drawingml/2006/table">
            <a:tbl>
              <a:tblPr>
                <a:tableStyleId>{5C22544A-7EE6-4342-B048-85BDC9FD1C3A}</a:tableStyleId>
              </a:tblPr>
              <a:tblGrid>
                <a:gridCol w="3997325">
                  <a:extLst>
                    <a:ext uri="{9D8B030D-6E8A-4147-A177-3AD203B41FA5}">
                      <a16:colId xmlns:a16="http://schemas.microsoft.com/office/drawing/2014/main" val="80082754"/>
                    </a:ext>
                  </a:extLst>
                </a:gridCol>
              </a:tblGrid>
              <a:tr h="4706938">
                <a:tc>
                  <a:txBody>
                    <a:bodyPr/>
                    <a:lstStyle/>
                    <a:p>
                      <a:pPr algn="l" fontAlgn="t"/>
                      <a:endParaRPr lang="es-BO" sz="1000" b="1" u="none" strike="noStrike" dirty="0">
                        <a:solidFill>
                          <a:srgbClr val="FF0000"/>
                        </a:solidFill>
                        <a:effectLst/>
                      </a:endParaRPr>
                    </a:p>
                    <a:p>
                      <a:pPr algn="l" fontAlgn="t"/>
                      <a:r>
                        <a:rPr lang="es-BO" sz="2600" b="1" u="none" strike="noStrike" dirty="0">
                          <a:solidFill>
                            <a:srgbClr val="FF0000"/>
                          </a:solidFill>
                          <a:effectLst/>
                        </a:rPr>
                        <a:t>Meta Estratégica 2:</a:t>
                      </a:r>
                    </a:p>
                    <a:p>
                      <a:pPr algn="l" fontAlgn="t"/>
                      <a:endParaRPr lang="es-BO" sz="2600" b="1" u="none" strike="noStrike" dirty="0">
                        <a:solidFill>
                          <a:srgbClr val="FF0000"/>
                        </a:solidFill>
                        <a:effectLst/>
                      </a:endParaRPr>
                    </a:p>
                    <a:p>
                      <a:pPr algn="l" fontAlgn="t"/>
                      <a:r>
                        <a:rPr lang="es-BO" sz="2600" u="none" strike="noStrike" dirty="0">
                          <a:effectLst/>
                        </a:rPr>
                        <a:t>Para el 2021, niños, niñas y adolescentes en situación vulnerable ante la violencia se desarrollan plenamente en entornos protectores e incluyentes contribuyendo a una disminución significativa del castigo físico y humillante y la violencia sexual.</a:t>
                      </a:r>
                      <a:endParaRPr lang="es-BO" sz="26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468037778"/>
                  </a:ext>
                </a:extLst>
              </a:tr>
            </a:tbl>
          </a:graphicData>
        </a:graphic>
      </p:graphicFrame>
      <p:sp>
        <p:nvSpPr>
          <p:cNvPr id="4" name="Marcador de fecha 3"/>
          <p:cNvSpPr>
            <a:spLocks noGrp="1"/>
          </p:cNvSpPr>
          <p:nvPr>
            <p:ph type="dt" sz="half" idx="10"/>
          </p:nvPr>
        </p:nvSpPr>
        <p:spPr/>
        <p:txBody>
          <a:bodyPr/>
          <a:lstStyle/>
          <a:p>
            <a:fld id="{DD27AA3E-C6D9-42C3-8A00-E51537631155}" type="datetime1">
              <a:rPr lang="es-BO" smtClean="0"/>
              <a:t>5/2/2020</a:t>
            </a:fld>
            <a:endParaRPr lang="en-US" dirty="0"/>
          </a:p>
        </p:txBody>
      </p:sp>
      <p:sp>
        <p:nvSpPr>
          <p:cNvPr id="6" name="Marcador de número de diapositiva 5"/>
          <p:cNvSpPr>
            <a:spLocks noGrp="1"/>
          </p:cNvSpPr>
          <p:nvPr>
            <p:ph type="sldNum" sz="quarter" idx="12"/>
          </p:nvPr>
        </p:nvSpPr>
        <p:spPr/>
        <p:txBody>
          <a:bodyPr/>
          <a:lstStyle/>
          <a:p>
            <a:fld id="{C3FDE51E-0052-334C-A4B2-C567FE9F326F}" type="slidenum">
              <a:rPr lang="en-US" smtClean="0"/>
              <a:t>15</a:t>
            </a:fld>
            <a:endParaRPr lang="en-US"/>
          </a:p>
        </p:txBody>
      </p:sp>
      <p:sp>
        <p:nvSpPr>
          <p:cNvPr id="8" name="Marcador de contenido 7"/>
          <p:cNvSpPr>
            <a:spLocks noGrp="1"/>
          </p:cNvSpPr>
          <p:nvPr>
            <p:ph idx="14"/>
          </p:nvPr>
        </p:nvSpPr>
        <p:spPr>
          <a:xfrm>
            <a:off x="4953001" y="1734081"/>
            <a:ext cx="4358097" cy="4706938"/>
          </a:xfrm>
        </p:spPr>
        <p:txBody>
          <a:bodyPr/>
          <a:lstStyle/>
          <a:p>
            <a:endParaRPr lang="es-BO" sz="1000" dirty="0"/>
          </a:p>
          <a:p>
            <a:r>
              <a:rPr lang="es-BO" dirty="0">
                <a:solidFill>
                  <a:schemeClr val="tx1"/>
                </a:solidFill>
              </a:rPr>
              <a:t>META DE INCIDENCIA 1 (Escala) </a:t>
            </a:r>
          </a:p>
          <a:p>
            <a:r>
              <a:rPr lang="es-BO" b="0" dirty="0"/>
              <a:t>Para el 2021, el Sistema de Protección Integral NNA desarrolla política publica incorporando el enfoque común de crianza sin violencia para prevenir el castigo físico, humillante y la violencia sexual. </a:t>
            </a:r>
          </a:p>
          <a:p>
            <a:endParaRPr lang="es-BO" b="0" dirty="0"/>
          </a:p>
          <a:p>
            <a:r>
              <a:rPr lang="es-BO" dirty="0">
                <a:solidFill>
                  <a:schemeClr val="tx1"/>
                </a:solidFill>
              </a:rPr>
              <a:t>META DE INCIDENCIA 2 (Crear alianzas) </a:t>
            </a:r>
          </a:p>
          <a:p>
            <a:r>
              <a:rPr lang="es-BO" b="0" dirty="0"/>
              <a:t>Para el 2021, el Sistema de Protección Integral NNA funciona de manera articulada y se vincula con mecanismos de protección comunitarios, inclusivos y sensibles al genero para la prevención y atención a los diferentes tipos de violencia.</a:t>
            </a:r>
          </a:p>
        </p:txBody>
      </p:sp>
      <p:sp>
        <p:nvSpPr>
          <p:cNvPr id="9" name="Título 10"/>
          <p:cNvSpPr>
            <a:spLocks noGrp="1"/>
          </p:cNvSpPr>
          <p:nvPr>
            <p:ph type="title"/>
          </p:nvPr>
        </p:nvSpPr>
        <p:spPr>
          <a:xfrm>
            <a:off x="805634" y="202995"/>
            <a:ext cx="8282640" cy="506900"/>
          </a:xfrm>
        </p:spPr>
        <p:txBody>
          <a:bodyPr/>
          <a:lstStyle/>
          <a:p>
            <a:r>
              <a:rPr lang="es-BO" dirty="0"/>
              <a:t>Metas de Incidencia 2019 - 2021</a:t>
            </a:r>
          </a:p>
        </p:txBody>
      </p:sp>
      <p:sp>
        <p:nvSpPr>
          <p:cNvPr id="10" name="Marcador de texto 12"/>
          <p:cNvSpPr>
            <a:spLocks noGrp="1"/>
          </p:cNvSpPr>
          <p:nvPr>
            <p:ph type="body" sz="quarter" idx="13"/>
          </p:nvPr>
        </p:nvSpPr>
        <p:spPr>
          <a:xfrm>
            <a:off x="806287" y="705601"/>
            <a:ext cx="8282151" cy="363537"/>
          </a:xfrm>
        </p:spPr>
        <p:txBody>
          <a:bodyPr>
            <a:normAutofit lnSpcReduction="10000"/>
          </a:bodyPr>
          <a:lstStyle/>
          <a:p>
            <a:r>
              <a:rPr lang="es-BO" dirty="0"/>
              <a:t>Relación con CSP  </a:t>
            </a:r>
          </a:p>
        </p:txBody>
      </p:sp>
      <p:sp>
        <p:nvSpPr>
          <p:cNvPr id="12" name="Rectángulo 11"/>
          <p:cNvSpPr/>
          <p:nvPr/>
        </p:nvSpPr>
        <p:spPr>
          <a:xfrm>
            <a:off x="3124201" y="1150002"/>
            <a:ext cx="4046055" cy="523220"/>
          </a:xfrm>
          <a:prstGeom prst="rect">
            <a:avLst/>
          </a:prstGeom>
        </p:spPr>
        <p:txBody>
          <a:bodyPr wrap="square">
            <a:spAutoFit/>
          </a:bodyPr>
          <a:lstStyle/>
          <a:p>
            <a:r>
              <a:rPr lang="es-BO" sz="2800" b="1" dirty="0">
                <a:solidFill>
                  <a:srgbClr val="FF0000"/>
                </a:solidFill>
              </a:rPr>
              <a:t>Protección Infantil</a:t>
            </a:r>
            <a:endParaRPr lang="es-BO" sz="1600" dirty="0">
              <a:solidFill>
                <a:srgbClr val="FF0000"/>
              </a:solidFill>
            </a:endParaRPr>
          </a:p>
        </p:txBody>
      </p:sp>
      <p:sp>
        <p:nvSpPr>
          <p:cNvPr id="13" name="Marcador de pie de página 4"/>
          <p:cNvSpPr txBox="1">
            <a:spLocks/>
          </p:cNvSpPr>
          <p:nvPr/>
        </p:nvSpPr>
        <p:spPr>
          <a:xfrm>
            <a:off x="3122005" y="6477001"/>
            <a:ext cx="3824978"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latin typeface="Gill Sans Infant Std"/>
                <a:ea typeface="+mn-ea"/>
                <a:cs typeface="Gill Sans Infant St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BO" dirty="0"/>
              <a:t>Incidencia</a:t>
            </a:r>
            <a:endParaRPr lang="en-US" dirty="0"/>
          </a:p>
        </p:txBody>
      </p:sp>
    </p:spTree>
    <p:extLst>
      <p:ext uri="{BB962C8B-B14F-4D97-AF65-F5344CB8AC3E}">
        <p14:creationId xmlns:p14="http://schemas.microsoft.com/office/powerpoint/2010/main" val="677223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318" y="136608"/>
            <a:ext cx="9144000" cy="867600"/>
          </a:xfrm>
        </p:spPr>
        <p:txBody>
          <a:bodyPr/>
          <a:lstStyle/>
          <a:p>
            <a:r>
              <a:rPr lang="en-US" dirty="0"/>
              <a:t>Meta </a:t>
            </a:r>
            <a:r>
              <a:rPr lang="en-US" dirty="0" err="1"/>
              <a:t>Estrategica</a:t>
            </a:r>
            <a:r>
              <a:rPr lang="en-US" dirty="0"/>
              <a:t> 3</a:t>
            </a:r>
            <a:endParaRPr lang="en-US" sz="2800" dirty="0"/>
          </a:p>
        </p:txBody>
      </p:sp>
      <p:sp>
        <p:nvSpPr>
          <p:cNvPr id="3" name="Rectangle 2"/>
          <p:cNvSpPr/>
          <p:nvPr/>
        </p:nvSpPr>
        <p:spPr>
          <a:xfrm>
            <a:off x="391318" y="1105592"/>
            <a:ext cx="4130806" cy="1489861"/>
          </a:xfrm>
          <a:prstGeom prst="rect">
            <a:avLst/>
          </a:prstGeom>
          <a:solidFill>
            <a:schemeClr val="tx2">
              <a:lumMod val="50000"/>
            </a:schemeClr>
          </a:solidFill>
          <a:ln w="952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buClr>
                <a:srgbClr val="EE1B2E"/>
              </a:buClr>
            </a:pPr>
            <a:r>
              <a:rPr lang="es-MX" sz="1600" b="1" dirty="0">
                <a:solidFill>
                  <a:schemeClr val="bg1"/>
                </a:solidFill>
                <a:latin typeface="Gill Sans Infant Std" panose="020B0502020104020203" pitchFamily="34" charset="0"/>
                <a:cs typeface="Arial" pitchFamily="34" charset="0"/>
              </a:rPr>
              <a:t>Para 2021, niñas y niños en situación de mayor vulnerables, de 0 a 12 años de edad, participan activamente en una educación comunitaria inclusiva y de calidad.</a:t>
            </a:r>
            <a:endParaRPr lang="en-US" sz="1600" b="1" dirty="0">
              <a:solidFill>
                <a:schemeClr val="bg1"/>
              </a:solidFill>
              <a:latin typeface="Gill Sans Infant Std" panose="020B0502020104020203" pitchFamily="34" charset="0"/>
              <a:cs typeface="Arial" pitchFamily="34" charset="0"/>
            </a:endParaRPr>
          </a:p>
        </p:txBody>
      </p:sp>
      <p:sp>
        <p:nvSpPr>
          <p:cNvPr id="5" name="Rectangle 4"/>
          <p:cNvSpPr/>
          <p:nvPr/>
        </p:nvSpPr>
        <p:spPr>
          <a:xfrm>
            <a:off x="4713316" y="1105592"/>
            <a:ext cx="4822002" cy="3941457"/>
          </a:xfrm>
          <a:prstGeom prst="rect">
            <a:avLst/>
          </a:prstGeom>
          <a:no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EE1B2E"/>
              </a:buClr>
            </a:pPr>
            <a:r>
              <a:rPr lang="en-US" sz="1400" b="1" dirty="0" err="1">
                <a:solidFill>
                  <a:srgbClr val="000000"/>
                </a:solidFill>
                <a:latin typeface="Gill Sans Infant Std" panose="020B0502020104020203" pitchFamily="34" charset="0"/>
                <a:cs typeface="Arial" pitchFamily="34" charset="0"/>
              </a:rPr>
              <a:t>Indicadores</a:t>
            </a:r>
            <a:endParaRPr lang="en-US" sz="1400" b="1" dirty="0">
              <a:solidFill>
                <a:srgbClr val="000000"/>
              </a:solidFill>
              <a:latin typeface="Gill Sans Infant Std" panose="020B0502020104020203" pitchFamily="34" charset="0"/>
              <a:cs typeface="Arial" pitchFamily="34" charset="0"/>
            </a:endParaRPr>
          </a:p>
          <a:p>
            <a:pPr algn="just">
              <a:buClr>
                <a:srgbClr val="EE1B2E"/>
              </a:buClr>
            </a:pPr>
            <a:endParaRPr lang="en-US" sz="1100" dirty="0">
              <a:solidFill>
                <a:srgbClr val="000000"/>
              </a:solidFill>
              <a:latin typeface="Gill Sans Infant Std" panose="020B0502020104020203" pitchFamily="34" charset="0"/>
              <a:cs typeface="Arial" pitchFamily="34" charset="0"/>
            </a:endParaRPr>
          </a:p>
          <a:p>
            <a:pPr algn="just">
              <a:buClr>
                <a:srgbClr val="EE1B2E"/>
              </a:buClr>
            </a:pPr>
            <a:r>
              <a:rPr lang="en-US" sz="1100" b="1" dirty="0" err="1">
                <a:solidFill>
                  <a:srgbClr val="C00000"/>
                </a:solidFill>
                <a:latin typeface="Gill Sans Infant Std" panose="020B0502020104020203" pitchFamily="34" charset="0"/>
                <a:cs typeface="Arial" pitchFamily="34" charset="0"/>
              </a:rPr>
              <a:t>Educación</a:t>
            </a:r>
            <a:r>
              <a:rPr lang="en-US" sz="1100" b="1" dirty="0">
                <a:solidFill>
                  <a:srgbClr val="C00000"/>
                </a:solidFill>
                <a:latin typeface="Gill Sans Infant Std" panose="020B0502020104020203" pitchFamily="34" charset="0"/>
                <a:cs typeface="Arial" pitchFamily="34" charset="0"/>
              </a:rPr>
              <a:t> </a:t>
            </a:r>
            <a:r>
              <a:rPr lang="en-US" sz="1100" b="1" dirty="0" err="1">
                <a:solidFill>
                  <a:srgbClr val="C00000"/>
                </a:solidFill>
                <a:latin typeface="Gill Sans Infant Std" panose="020B0502020104020203" pitchFamily="34" charset="0"/>
                <a:cs typeface="Arial" pitchFamily="34" charset="0"/>
              </a:rPr>
              <a:t>en</a:t>
            </a:r>
            <a:r>
              <a:rPr lang="en-US" sz="1100" b="1" dirty="0">
                <a:solidFill>
                  <a:srgbClr val="C00000"/>
                </a:solidFill>
                <a:latin typeface="Gill Sans Infant Std" panose="020B0502020104020203" pitchFamily="34" charset="0"/>
                <a:cs typeface="Arial" pitchFamily="34" charset="0"/>
              </a:rPr>
              <a:t> la </a:t>
            </a:r>
            <a:r>
              <a:rPr lang="en-US" sz="1100" b="1" dirty="0" err="1">
                <a:solidFill>
                  <a:srgbClr val="C00000"/>
                </a:solidFill>
                <a:latin typeface="Gill Sans Infant Std" panose="020B0502020104020203" pitchFamily="34" charset="0"/>
                <a:cs typeface="Arial" pitchFamily="34" charset="0"/>
              </a:rPr>
              <a:t>primera</a:t>
            </a:r>
            <a:r>
              <a:rPr lang="en-US" sz="1100" b="1" dirty="0">
                <a:solidFill>
                  <a:srgbClr val="C00000"/>
                </a:solidFill>
                <a:latin typeface="Gill Sans Infant Std" panose="020B0502020104020203" pitchFamily="34" charset="0"/>
                <a:cs typeface="Arial" pitchFamily="34" charset="0"/>
              </a:rPr>
              <a:t> </a:t>
            </a:r>
            <a:r>
              <a:rPr lang="en-US" sz="1100" b="1" dirty="0" err="1">
                <a:solidFill>
                  <a:srgbClr val="C00000"/>
                </a:solidFill>
                <a:latin typeface="Gill Sans Infant Std" panose="020B0502020104020203" pitchFamily="34" charset="0"/>
                <a:cs typeface="Arial" pitchFamily="34" charset="0"/>
              </a:rPr>
              <a:t>infancia</a:t>
            </a:r>
            <a:endParaRPr lang="en-US" sz="1100" b="1" dirty="0">
              <a:solidFill>
                <a:srgbClr val="C00000"/>
              </a:solidFill>
              <a:latin typeface="Gill Sans Infant Std" panose="020B0502020104020203" pitchFamily="34" charset="0"/>
              <a:cs typeface="Arial" pitchFamily="34" charset="0"/>
            </a:endParaRPr>
          </a:p>
          <a:p>
            <a:pPr algn="just">
              <a:buClr>
                <a:srgbClr val="EE1B2E"/>
              </a:buClr>
            </a:pPr>
            <a:r>
              <a:rPr lang="en-US" sz="1100" dirty="0" err="1">
                <a:solidFill>
                  <a:srgbClr val="000000"/>
                </a:solidFill>
                <a:latin typeface="Gill Sans Infant Std" panose="020B0502020104020203" pitchFamily="34" charset="0"/>
                <a:cs typeface="Arial" pitchFamily="34" charset="0"/>
              </a:rPr>
              <a:t>Proporción</a:t>
            </a:r>
            <a:r>
              <a:rPr lang="en-US" sz="1100" dirty="0">
                <a:solidFill>
                  <a:srgbClr val="000000"/>
                </a:solidFill>
                <a:latin typeface="Gill Sans Infant Std" panose="020B0502020104020203" pitchFamily="34" charset="0"/>
                <a:cs typeface="Arial" pitchFamily="34" charset="0"/>
              </a:rPr>
              <a:t> de </a:t>
            </a:r>
            <a:r>
              <a:rPr lang="en-US" sz="1100" dirty="0" err="1">
                <a:solidFill>
                  <a:srgbClr val="000000"/>
                </a:solidFill>
                <a:latin typeface="Gill Sans Infant Std" panose="020B0502020104020203" pitchFamily="34" charset="0"/>
                <a:cs typeface="Arial" pitchFamily="34" charset="0"/>
              </a:rPr>
              <a:t>niños</a:t>
            </a:r>
            <a:r>
              <a:rPr lang="en-US" sz="1100" dirty="0">
                <a:solidFill>
                  <a:srgbClr val="000000"/>
                </a:solidFill>
                <a:latin typeface="Gill Sans Infant Std" panose="020B0502020104020203" pitchFamily="34" charset="0"/>
                <a:cs typeface="Arial" pitchFamily="34" charset="0"/>
              </a:rPr>
              <a:t> y </a:t>
            </a:r>
            <a:r>
              <a:rPr lang="en-US" sz="1100" dirty="0" err="1">
                <a:solidFill>
                  <a:srgbClr val="000000"/>
                </a:solidFill>
                <a:latin typeface="Gill Sans Infant Std" panose="020B0502020104020203" pitchFamily="34" charset="0"/>
                <a:cs typeface="Arial" pitchFamily="34" charset="0"/>
              </a:rPr>
              <a:t>niñas</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menores</a:t>
            </a:r>
            <a:r>
              <a:rPr lang="en-US" sz="1100" dirty="0">
                <a:solidFill>
                  <a:srgbClr val="000000"/>
                </a:solidFill>
                <a:latin typeface="Gill Sans Infant Std" panose="020B0502020104020203" pitchFamily="34" charset="0"/>
                <a:cs typeface="Arial" pitchFamily="34" charset="0"/>
              </a:rPr>
              <a:t> de 5 </a:t>
            </a:r>
            <a:r>
              <a:rPr lang="en-US" sz="1100" dirty="0" err="1">
                <a:solidFill>
                  <a:srgbClr val="000000"/>
                </a:solidFill>
                <a:latin typeface="Gill Sans Infant Std" panose="020B0502020104020203" pitchFamily="34" charset="0"/>
                <a:cs typeface="Arial" pitchFamily="34" charset="0"/>
              </a:rPr>
              <a:t>años</a:t>
            </a:r>
            <a:r>
              <a:rPr lang="en-US" sz="1100" dirty="0">
                <a:solidFill>
                  <a:srgbClr val="000000"/>
                </a:solidFill>
                <a:latin typeface="Gill Sans Infant Std" panose="020B0502020104020203" pitchFamily="34" charset="0"/>
                <a:cs typeface="Arial" pitchFamily="34" charset="0"/>
              </a:rPr>
              <a:t> que </a:t>
            </a:r>
            <a:r>
              <a:rPr lang="en-US" sz="1100" dirty="0" err="1">
                <a:solidFill>
                  <a:srgbClr val="000000"/>
                </a:solidFill>
                <a:latin typeface="Gill Sans Infant Std" panose="020B0502020104020203" pitchFamily="34" charset="0"/>
                <a:cs typeface="Arial" pitchFamily="34" charset="0"/>
              </a:rPr>
              <a:t>tienen</a:t>
            </a:r>
            <a:r>
              <a:rPr lang="en-US" sz="1100" dirty="0">
                <a:solidFill>
                  <a:srgbClr val="000000"/>
                </a:solidFill>
                <a:latin typeface="Gill Sans Infant Std" panose="020B0502020104020203" pitchFamily="34" charset="0"/>
                <a:cs typeface="Arial" pitchFamily="34" charset="0"/>
              </a:rPr>
              <a:t> 3 o mas </a:t>
            </a:r>
            <a:r>
              <a:rPr lang="en-US" sz="1100" dirty="0" err="1">
                <a:solidFill>
                  <a:srgbClr val="000000"/>
                </a:solidFill>
                <a:latin typeface="Gill Sans Infant Std" panose="020B0502020104020203" pitchFamily="34" charset="0"/>
                <a:cs typeface="Arial" pitchFamily="34" charset="0"/>
              </a:rPr>
              <a:t>libros</a:t>
            </a:r>
            <a:r>
              <a:rPr lang="en-US" sz="1100" dirty="0">
                <a:solidFill>
                  <a:srgbClr val="000000"/>
                </a:solidFill>
                <a:latin typeface="Gill Sans Infant Std" panose="020B0502020104020203" pitchFamily="34" charset="0"/>
                <a:cs typeface="Arial" pitchFamily="34" charset="0"/>
              </a:rPr>
              <a:t> (para </a:t>
            </a:r>
            <a:r>
              <a:rPr lang="en-US" sz="1100" dirty="0" err="1">
                <a:solidFill>
                  <a:srgbClr val="000000"/>
                </a:solidFill>
                <a:latin typeface="Gill Sans Infant Std" panose="020B0502020104020203" pitchFamily="34" charset="0"/>
                <a:cs typeface="Arial" pitchFamily="34" charset="0"/>
              </a:rPr>
              <a:t>niños</a:t>
            </a:r>
            <a:r>
              <a:rPr lang="en-US" sz="1100" dirty="0">
                <a:solidFill>
                  <a:srgbClr val="000000"/>
                </a:solidFill>
                <a:latin typeface="Gill Sans Infant Std" panose="020B0502020104020203" pitchFamily="34" charset="0"/>
                <a:cs typeface="Arial" pitchFamily="34" charset="0"/>
              </a:rPr>
              <a:t>)</a:t>
            </a:r>
          </a:p>
          <a:p>
            <a:pPr algn="just">
              <a:buClr>
                <a:srgbClr val="EE1B2E"/>
              </a:buClr>
            </a:pPr>
            <a:endParaRPr lang="es-419" sz="1100" b="1" dirty="0">
              <a:solidFill>
                <a:srgbClr val="000000"/>
              </a:solidFill>
              <a:latin typeface="Gill Sans Infant Std" panose="020B0502020104020203" pitchFamily="34" charset="0"/>
              <a:cs typeface="Arial" pitchFamily="34" charset="0"/>
            </a:endParaRPr>
          </a:p>
          <a:p>
            <a:pPr algn="just">
              <a:buClr>
                <a:srgbClr val="EE1B2E"/>
              </a:buClr>
            </a:pPr>
            <a:r>
              <a:rPr lang="es-BO" sz="1200" b="1" dirty="0">
                <a:solidFill>
                  <a:srgbClr val="C00000"/>
                </a:solidFill>
                <a:latin typeface="Gill Sans Infant Std" panose="020B0502020104020203" pitchFamily="34" charset="0"/>
                <a:cs typeface="Arial" pitchFamily="34" charset="0"/>
              </a:rPr>
              <a:t>Protección de violencia</a:t>
            </a:r>
            <a:endParaRPr lang="en-US" sz="1200" b="1" dirty="0">
              <a:solidFill>
                <a:srgbClr val="C00000"/>
              </a:solidFill>
              <a:latin typeface="Gill Sans Infant Std" panose="020B0502020104020203" pitchFamily="34" charset="0"/>
              <a:cs typeface="Arial" pitchFamily="34" charset="0"/>
            </a:endParaRPr>
          </a:p>
          <a:p>
            <a:pPr algn="just">
              <a:buClr>
                <a:srgbClr val="EE1B2E"/>
              </a:buClr>
            </a:pPr>
            <a:r>
              <a:rPr lang="en-US" sz="1100" dirty="0" err="1">
                <a:solidFill>
                  <a:srgbClr val="000000"/>
                </a:solidFill>
                <a:latin typeface="Gill Sans Infant Std" panose="020B0502020104020203" pitchFamily="34" charset="0"/>
                <a:cs typeface="Arial" pitchFamily="34" charset="0"/>
              </a:rPr>
              <a:t>Proporción</a:t>
            </a:r>
            <a:r>
              <a:rPr lang="en-US" sz="1100" dirty="0">
                <a:solidFill>
                  <a:srgbClr val="000000"/>
                </a:solidFill>
                <a:latin typeface="Gill Sans Infant Std" panose="020B0502020104020203" pitchFamily="34" charset="0"/>
                <a:cs typeface="Arial" pitchFamily="34" charset="0"/>
              </a:rPr>
              <a:t> de </a:t>
            </a:r>
            <a:r>
              <a:rPr lang="en-US" sz="1100" dirty="0" err="1">
                <a:solidFill>
                  <a:srgbClr val="000000"/>
                </a:solidFill>
                <a:latin typeface="Gill Sans Infant Std" panose="020B0502020104020203" pitchFamily="34" charset="0"/>
                <a:cs typeface="Arial" pitchFamily="34" charset="0"/>
              </a:rPr>
              <a:t>niños</a:t>
            </a:r>
            <a:r>
              <a:rPr lang="en-US" sz="1100" dirty="0">
                <a:solidFill>
                  <a:srgbClr val="000000"/>
                </a:solidFill>
                <a:latin typeface="Gill Sans Infant Std" panose="020B0502020104020203" pitchFamily="34" charset="0"/>
                <a:cs typeface="Arial" pitchFamily="34" charset="0"/>
              </a:rPr>
              <a:t> y </a:t>
            </a:r>
            <a:r>
              <a:rPr lang="en-US" sz="1100" dirty="0" err="1">
                <a:solidFill>
                  <a:srgbClr val="000000"/>
                </a:solidFill>
                <a:latin typeface="Gill Sans Infant Std" panose="020B0502020104020203" pitchFamily="34" charset="0"/>
                <a:cs typeface="Arial" pitchFamily="34" charset="0"/>
              </a:rPr>
              <a:t>niñas</a:t>
            </a:r>
            <a:r>
              <a:rPr lang="en-US" sz="1100" dirty="0">
                <a:solidFill>
                  <a:srgbClr val="000000"/>
                </a:solidFill>
                <a:latin typeface="Gill Sans Infant Std" panose="020B0502020104020203" pitchFamily="34" charset="0"/>
                <a:cs typeface="Arial" pitchFamily="34" charset="0"/>
              </a:rPr>
              <a:t> de 1 – 17 </a:t>
            </a:r>
            <a:r>
              <a:rPr lang="en-US" sz="1100" dirty="0" err="1">
                <a:solidFill>
                  <a:srgbClr val="000000"/>
                </a:solidFill>
                <a:latin typeface="Gill Sans Infant Std" panose="020B0502020104020203" pitchFamily="34" charset="0"/>
                <a:cs typeface="Arial" pitchFamily="34" charset="0"/>
              </a:rPr>
              <a:t>años</a:t>
            </a:r>
            <a:r>
              <a:rPr lang="en-US" sz="1100" dirty="0">
                <a:solidFill>
                  <a:srgbClr val="000000"/>
                </a:solidFill>
                <a:latin typeface="Gill Sans Infant Std" panose="020B0502020104020203" pitchFamily="34" charset="0"/>
                <a:cs typeface="Arial" pitchFamily="34" charset="0"/>
              </a:rPr>
              <a:t> que </a:t>
            </a:r>
            <a:r>
              <a:rPr lang="en-US" sz="1100" dirty="0" err="1">
                <a:solidFill>
                  <a:srgbClr val="000000"/>
                </a:solidFill>
                <a:latin typeface="Gill Sans Infant Std" panose="020B0502020104020203" pitchFamily="34" charset="0"/>
                <a:cs typeface="Arial" pitchFamily="34" charset="0"/>
              </a:rPr>
              <a:t>han</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sufrido</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violencia</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fisica</a:t>
            </a:r>
            <a:r>
              <a:rPr lang="en-US" sz="1100" dirty="0">
                <a:solidFill>
                  <a:srgbClr val="000000"/>
                </a:solidFill>
                <a:latin typeface="Gill Sans Infant Std" panose="020B0502020104020203" pitchFamily="34" charset="0"/>
                <a:cs typeface="Arial" pitchFamily="34" charset="0"/>
              </a:rPr>
              <a:t> y o </a:t>
            </a:r>
            <a:r>
              <a:rPr lang="en-US" sz="1100" dirty="0" err="1">
                <a:solidFill>
                  <a:srgbClr val="000000"/>
                </a:solidFill>
                <a:latin typeface="Gill Sans Infant Std" panose="020B0502020104020203" pitchFamily="34" charset="0"/>
                <a:cs typeface="Arial" pitchFamily="34" charset="0"/>
              </a:rPr>
              <a:t>psicologica</a:t>
            </a:r>
            <a:r>
              <a:rPr lang="en-US" sz="1100" dirty="0">
                <a:solidFill>
                  <a:srgbClr val="000000"/>
                </a:solidFill>
                <a:latin typeface="Gill Sans Infant Std" panose="020B0502020104020203" pitchFamily="34" charset="0"/>
                <a:cs typeface="Arial" pitchFamily="34" charset="0"/>
              </a:rPr>
              <a:t> por </a:t>
            </a:r>
            <a:r>
              <a:rPr lang="en-US" sz="1100" dirty="0" err="1">
                <a:solidFill>
                  <a:srgbClr val="000000"/>
                </a:solidFill>
                <a:latin typeface="Gill Sans Infant Std" panose="020B0502020104020203" pitchFamily="34" charset="0"/>
                <a:cs typeface="Arial" pitchFamily="34" charset="0"/>
              </a:rPr>
              <a:t>parte</a:t>
            </a:r>
            <a:r>
              <a:rPr lang="en-US" sz="1100" dirty="0">
                <a:solidFill>
                  <a:srgbClr val="000000"/>
                </a:solidFill>
                <a:latin typeface="Gill Sans Infant Std" panose="020B0502020104020203" pitchFamily="34" charset="0"/>
                <a:cs typeface="Arial" pitchFamily="34" charset="0"/>
              </a:rPr>
              <a:t> de sus </a:t>
            </a:r>
            <a:r>
              <a:rPr lang="en-US" sz="1100" dirty="0" err="1">
                <a:solidFill>
                  <a:srgbClr val="000000"/>
                </a:solidFill>
                <a:latin typeface="Gill Sans Infant Std" panose="020B0502020104020203" pitchFamily="34" charset="0"/>
                <a:cs typeface="Arial" pitchFamily="34" charset="0"/>
              </a:rPr>
              <a:t>cuidadores</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en</a:t>
            </a:r>
            <a:r>
              <a:rPr lang="en-US" sz="1100" dirty="0">
                <a:solidFill>
                  <a:srgbClr val="000000"/>
                </a:solidFill>
                <a:latin typeface="Gill Sans Infant Std" panose="020B0502020104020203" pitchFamily="34" charset="0"/>
                <a:cs typeface="Arial" pitchFamily="34" charset="0"/>
              </a:rPr>
              <a:t> el ultimo </a:t>
            </a:r>
            <a:r>
              <a:rPr lang="en-US" sz="1100" dirty="0" err="1">
                <a:solidFill>
                  <a:srgbClr val="000000"/>
                </a:solidFill>
                <a:latin typeface="Gill Sans Infant Std" panose="020B0502020104020203" pitchFamily="34" charset="0"/>
                <a:cs typeface="Arial" pitchFamily="34" charset="0"/>
              </a:rPr>
              <a:t>mes</a:t>
            </a:r>
            <a:r>
              <a:rPr lang="en-US" sz="1100" dirty="0">
                <a:solidFill>
                  <a:srgbClr val="000000"/>
                </a:solidFill>
                <a:latin typeface="Gill Sans Infant Std" panose="020B0502020104020203" pitchFamily="34" charset="0"/>
                <a:cs typeface="Arial" pitchFamily="34" charset="0"/>
              </a:rPr>
              <a:t>.</a:t>
            </a:r>
          </a:p>
          <a:p>
            <a:pPr algn="just">
              <a:buClr>
                <a:srgbClr val="EE1B2E"/>
              </a:buClr>
            </a:pPr>
            <a:endParaRPr lang="en-US" sz="1100" b="1" dirty="0">
              <a:solidFill>
                <a:srgbClr val="000000"/>
              </a:solidFill>
              <a:latin typeface="Arial" pitchFamily="34" charset="0"/>
              <a:cs typeface="Arial" pitchFamily="34" charset="0"/>
            </a:endParaRPr>
          </a:p>
        </p:txBody>
      </p:sp>
      <p:sp>
        <p:nvSpPr>
          <p:cNvPr id="7" name="Rectangle 6"/>
          <p:cNvSpPr/>
          <p:nvPr/>
        </p:nvSpPr>
        <p:spPr>
          <a:xfrm>
            <a:off x="391318" y="5070764"/>
            <a:ext cx="9144000" cy="1321723"/>
          </a:xfrm>
          <a:prstGeom prst="rect">
            <a:avLst/>
          </a:prstGeom>
          <a:no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EE1B2E"/>
              </a:buClr>
            </a:pPr>
            <a:r>
              <a:rPr lang="es-419" sz="1400" b="1" dirty="0">
                <a:solidFill>
                  <a:srgbClr val="000000"/>
                </a:solidFill>
                <a:latin typeface="Gill Sans Infant Std" panose="020B0502020104020203" pitchFamily="34" charset="0"/>
                <a:cs typeface="Arial" pitchFamily="34" charset="0"/>
              </a:rPr>
              <a:t>Temas Globales</a:t>
            </a:r>
          </a:p>
          <a:p>
            <a:pPr algn="ctr">
              <a:buClr>
                <a:srgbClr val="EE1B2E"/>
              </a:buClr>
            </a:pPr>
            <a:endParaRPr lang="es-419" sz="1200" b="1" dirty="0">
              <a:solidFill>
                <a:srgbClr val="000000"/>
              </a:solidFill>
              <a:latin typeface="Arial" pitchFamily="34" charset="0"/>
              <a:cs typeface="Arial" pitchFamily="34" charset="0"/>
            </a:endParaRPr>
          </a:p>
          <a:p>
            <a:pPr algn="ctr">
              <a:buClr>
                <a:srgbClr val="EE1B2E"/>
              </a:buClr>
            </a:pPr>
            <a:endParaRPr lang="es-419" sz="1200" b="1" dirty="0">
              <a:solidFill>
                <a:srgbClr val="000000"/>
              </a:solidFill>
              <a:latin typeface="Arial" pitchFamily="34" charset="0"/>
              <a:cs typeface="Arial" pitchFamily="34" charset="0"/>
            </a:endParaRPr>
          </a:p>
          <a:p>
            <a:pPr algn="ctr">
              <a:buClr>
                <a:srgbClr val="EE1B2E"/>
              </a:buClr>
            </a:pPr>
            <a:endParaRPr lang="es-419" sz="1200" b="1" dirty="0">
              <a:solidFill>
                <a:srgbClr val="000000"/>
              </a:solidFill>
              <a:latin typeface="Arial" pitchFamily="34" charset="0"/>
              <a:cs typeface="Arial" pitchFamily="34" charset="0"/>
            </a:endParaRPr>
          </a:p>
          <a:p>
            <a:pPr algn="ctr">
              <a:buClr>
                <a:srgbClr val="EE1B2E"/>
              </a:buClr>
            </a:pPr>
            <a:endParaRPr lang="es-419" sz="1200" b="1" dirty="0">
              <a:solidFill>
                <a:srgbClr val="000000"/>
              </a:solidFill>
              <a:latin typeface="Arial" pitchFamily="34" charset="0"/>
              <a:cs typeface="Arial" pitchFamily="34" charset="0"/>
            </a:endParaRPr>
          </a:p>
          <a:p>
            <a:pPr algn="ctr">
              <a:buClr>
                <a:srgbClr val="EE1B2E"/>
              </a:buClr>
            </a:pPr>
            <a:endParaRPr lang="es-419" sz="1200" b="1" dirty="0">
              <a:solidFill>
                <a:srgbClr val="000000"/>
              </a:solidFill>
              <a:latin typeface="Arial" pitchFamily="34" charset="0"/>
              <a:cs typeface="Arial" pitchFamily="34" charset="0"/>
            </a:endParaRPr>
          </a:p>
          <a:p>
            <a:pPr algn="ctr">
              <a:buClr>
                <a:srgbClr val="EE1B2E"/>
              </a:buClr>
            </a:pPr>
            <a:endParaRPr lang="en-US" sz="1200" b="1" dirty="0" err="1">
              <a:solidFill>
                <a:srgbClr val="000000"/>
              </a:solidFill>
              <a:latin typeface="Arial" pitchFamily="34" charset="0"/>
              <a:cs typeface="Arial" pitchFamily="34" charset="0"/>
            </a:endParaRPr>
          </a:p>
        </p:txBody>
      </p:sp>
      <p:sp>
        <p:nvSpPr>
          <p:cNvPr id="8" name="Rectangle 7"/>
          <p:cNvSpPr/>
          <p:nvPr/>
        </p:nvSpPr>
        <p:spPr>
          <a:xfrm>
            <a:off x="391318" y="3829792"/>
            <a:ext cx="4130806" cy="1212262"/>
          </a:xfrm>
          <a:prstGeom prst="rect">
            <a:avLst/>
          </a:prstGeom>
          <a:no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buClr>
                <a:srgbClr val="EE1B2E"/>
              </a:buClr>
            </a:pPr>
            <a:r>
              <a:rPr lang="en-US" sz="1400" b="1" dirty="0" err="1">
                <a:solidFill>
                  <a:srgbClr val="000000"/>
                </a:solidFill>
                <a:latin typeface="Gill Sans Infant Std" panose="020B0502020104020203" pitchFamily="34" charset="0"/>
                <a:cs typeface="Arial" pitchFamily="34" charset="0"/>
              </a:rPr>
              <a:t>Enfoques</a:t>
            </a:r>
            <a:r>
              <a:rPr lang="en-US" sz="1400" b="1" dirty="0">
                <a:solidFill>
                  <a:srgbClr val="000000"/>
                </a:solidFill>
                <a:latin typeface="Gill Sans Infant Std" panose="020B0502020104020203" pitchFamily="34" charset="0"/>
                <a:cs typeface="Arial" pitchFamily="34" charset="0"/>
              </a:rPr>
              <a:t> </a:t>
            </a:r>
            <a:r>
              <a:rPr lang="en-US" sz="1400" b="1" dirty="0" err="1">
                <a:solidFill>
                  <a:srgbClr val="000000"/>
                </a:solidFill>
                <a:latin typeface="Gill Sans Infant Std" panose="020B0502020104020203" pitchFamily="34" charset="0"/>
                <a:cs typeface="Arial" pitchFamily="34" charset="0"/>
              </a:rPr>
              <a:t>Comunes</a:t>
            </a:r>
            <a:endParaRPr lang="en-US" sz="1400" b="1" dirty="0">
              <a:solidFill>
                <a:srgbClr val="000000"/>
              </a:solidFill>
              <a:latin typeface="Gill Sans Infant Std" panose="020B0502020104020203" pitchFamily="34" charset="0"/>
              <a:cs typeface="Arial" pitchFamily="34" charset="0"/>
            </a:endParaRPr>
          </a:p>
          <a:p>
            <a:pPr>
              <a:buClr>
                <a:srgbClr val="EE1B2E"/>
              </a:buClr>
            </a:pPr>
            <a:endParaRPr lang="en-US" sz="1200" b="1" dirty="0">
              <a:solidFill>
                <a:srgbClr val="000000"/>
              </a:solidFill>
              <a:latin typeface="Gill Sans Infant Std" panose="020B0502020104020203" pitchFamily="34" charset="0"/>
              <a:cs typeface="Arial" pitchFamily="34" charset="0"/>
            </a:endParaRPr>
          </a:p>
          <a:p>
            <a:pPr marL="171450" indent="-171450">
              <a:buClr>
                <a:srgbClr val="EE1B2E"/>
              </a:buClr>
              <a:buFont typeface="Arial" panose="020B0604020202020204" pitchFamily="34" charset="0"/>
              <a:buChar char="•"/>
            </a:pPr>
            <a:r>
              <a:rPr lang="en-US" sz="1200" dirty="0" err="1">
                <a:solidFill>
                  <a:srgbClr val="000000"/>
                </a:solidFill>
                <a:latin typeface="Gill Sans Infant Std" panose="020B0502020104020203" pitchFamily="34" charset="0"/>
                <a:cs typeface="Arial" pitchFamily="34" charset="0"/>
              </a:rPr>
              <a:t>Listos</a:t>
            </a:r>
            <a:r>
              <a:rPr lang="en-US" sz="1200" dirty="0">
                <a:solidFill>
                  <a:srgbClr val="000000"/>
                </a:solidFill>
                <a:latin typeface="Gill Sans Infant Std" panose="020B0502020104020203" pitchFamily="34" charset="0"/>
                <a:cs typeface="Arial" pitchFamily="34" charset="0"/>
              </a:rPr>
              <a:t> para </a:t>
            </a:r>
            <a:r>
              <a:rPr lang="en-US" sz="1200" dirty="0" err="1">
                <a:solidFill>
                  <a:srgbClr val="000000"/>
                </a:solidFill>
                <a:latin typeface="Gill Sans Infant Std" panose="020B0502020104020203" pitchFamily="34" charset="0"/>
                <a:cs typeface="Arial" pitchFamily="34" charset="0"/>
              </a:rPr>
              <a:t>aprender</a:t>
            </a:r>
            <a:endParaRPr lang="en-US" sz="1200" dirty="0">
              <a:solidFill>
                <a:srgbClr val="000000"/>
              </a:solidFill>
              <a:latin typeface="Gill Sans Infant Std" panose="020B0502020104020203" pitchFamily="34" charset="0"/>
              <a:cs typeface="Arial" pitchFamily="34" charset="0"/>
            </a:endParaRPr>
          </a:p>
          <a:p>
            <a:pPr marL="171450" indent="-171450">
              <a:buClr>
                <a:srgbClr val="EE1B2E"/>
              </a:buClr>
              <a:buFont typeface="Arial" panose="020B0604020202020204" pitchFamily="34" charset="0"/>
              <a:buChar char="•"/>
            </a:pPr>
            <a:r>
              <a:rPr lang="en-US" sz="1200" dirty="0">
                <a:solidFill>
                  <a:srgbClr val="000000"/>
                </a:solidFill>
                <a:latin typeface="Gill Sans Infant Std" panose="020B0502020104020203" pitchFamily="34" charset="0"/>
                <a:cs typeface="Arial" pitchFamily="34" charset="0"/>
              </a:rPr>
              <a:t>Literacy Boost</a:t>
            </a:r>
          </a:p>
          <a:p>
            <a:pPr marL="171450" indent="-171450">
              <a:buClr>
                <a:srgbClr val="EE1B2E"/>
              </a:buClr>
              <a:buFont typeface="Arial" panose="020B0604020202020204" pitchFamily="34" charset="0"/>
              <a:buChar char="•"/>
            </a:pPr>
            <a:r>
              <a:rPr lang="en-US" sz="1200" dirty="0">
                <a:solidFill>
                  <a:srgbClr val="000000"/>
                </a:solidFill>
                <a:latin typeface="Gill Sans Infant Std" panose="020B0502020104020203" pitchFamily="34" charset="0"/>
                <a:cs typeface="Arial" pitchFamily="34" charset="0"/>
              </a:rPr>
              <a:t>Numeracy Boost</a:t>
            </a:r>
          </a:p>
          <a:p>
            <a:pPr>
              <a:buClr>
                <a:srgbClr val="EE1B2E"/>
              </a:buClr>
            </a:pPr>
            <a:endParaRPr lang="en-US" sz="1200" dirty="0">
              <a:solidFill>
                <a:srgbClr val="000000"/>
              </a:solidFill>
              <a:latin typeface="Arial" pitchFamily="34" charset="0"/>
              <a:cs typeface="Arial" pitchFamily="34" charset="0"/>
            </a:endParaRPr>
          </a:p>
        </p:txBody>
      </p:sp>
      <p:pic>
        <p:nvPicPr>
          <p:cNvPr id="23" name="Picture 22"/>
          <p:cNvPicPr>
            <a:picLocks noChangeAspect="1"/>
          </p:cNvPicPr>
          <p:nvPr/>
        </p:nvPicPr>
        <p:blipFill>
          <a:blip r:embed="rId4"/>
          <a:stretch>
            <a:fillRect/>
          </a:stretch>
        </p:blipFill>
        <p:spPr>
          <a:xfrm>
            <a:off x="811773" y="5237811"/>
            <a:ext cx="842706" cy="834852"/>
          </a:xfrm>
          <a:prstGeom prst="rect">
            <a:avLst/>
          </a:prstGeom>
        </p:spPr>
      </p:pic>
      <p:sp>
        <p:nvSpPr>
          <p:cNvPr id="35" name="TextBox 34"/>
          <p:cNvSpPr txBox="1"/>
          <p:nvPr/>
        </p:nvSpPr>
        <p:spPr>
          <a:xfrm>
            <a:off x="556953" y="5991907"/>
            <a:ext cx="1396538" cy="489534"/>
          </a:xfrm>
          <a:prstGeom prst="rect">
            <a:avLst/>
          </a:prstGeom>
          <a:noFill/>
        </p:spPr>
        <p:txBody>
          <a:bodyPr wrap="square" tIns="90000" bIns="90000" rtlCol="0" anchor="t">
            <a:spAutoFit/>
          </a:bodyPr>
          <a:lstStyle/>
          <a:p>
            <a:pPr algn="ctr">
              <a:buClr>
                <a:srgbClr val="EE1B2E"/>
              </a:buClr>
            </a:pPr>
            <a:r>
              <a:rPr lang="es-419" sz="1000" b="1" dirty="0" err="1">
                <a:solidFill>
                  <a:schemeClr val="bg2">
                    <a:lumMod val="60000"/>
                    <a:lumOff val="40000"/>
                  </a:schemeClr>
                </a:solidFill>
                <a:latin typeface="Gill Sans Infant Std" panose="020B0502020104020203" pitchFamily="34" charset="0"/>
                <a:cs typeface="Arial" pitchFamily="34" charset="0"/>
              </a:rPr>
              <a:t>Health</a:t>
            </a:r>
            <a:r>
              <a:rPr lang="es-419" sz="1000" b="1" dirty="0">
                <a:solidFill>
                  <a:schemeClr val="bg2">
                    <a:lumMod val="60000"/>
                    <a:lumOff val="40000"/>
                  </a:schemeClr>
                </a:solidFill>
                <a:latin typeface="Gill Sans Infant Std" panose="020B0502020104020203" pitchFamily="34" charset="0"/>
                <a:cs typeface="Arial" pitchFamily="34" charset="0"/>
              </a:rPr>
              <a:t> and </a:t>
            </a:r>
            <a:r>
              <a:rPr lang="es-419" sz="1000" b="1" dirty="0" err="1">
                <a:solidFill>
                  <a:schemeClr val="bg2">
                    <a:lumMod val="60000"/>
                    <a:lumOff val="40000"/>
                  </a:schemeClr>
                </a:solidFill>
                <a:latin typeface="Gill Sans Infant Std" panose="020B0502020104020203" pitchFamily="34" charset="0"/>
                <a:cs typeface="Arial" pitchFamily="34" charset="0"/>
              </a:rPr>
              <a:t>Nutrition</a:t>
            </a:r>
            <a:endParaRPr lang="en-US" sz="1000" b="1" dirty="0">
              <a:solidFill>
                <a:schemeClr val="bg2">
                  <a:lumMod val="60000"/>
                  <a:lumOff val="40000"/>
                </a:schemeClr>
              </a:solidFill>
              <a:latin typeface="Gill Sans Infant Std" panose="020B0502020104020203" pitchFamily="34" charset="0"/>
              <a:cs typeface="Arial" pitchFamily="34" charset="0"/>
            </a:endParaRPr>
          </a:p>
        </p:txBody>
      </p:sp>
      <p:sp>
        <p:nvSpPr>
          <p:cNvPr id="37" name="TextBox 36"/>
          <p:cNvSpPr txBox="1"/>
          <p:nvPr/>
        </p:nvSpPr>
        <p:spPr>
          <a:xfrm>
            <a:off x="3794855" y="5993110"/>
            <a:ext cx="1396538" cy="335646"/>
          </a:xfrm>
          <a:prstGeom prst="rect">
            <a:avLst/>
          </a:prstGeom>
          <a:noFill/>
        </p:spPr>
        <p:txBody>
          <a:bodyPr wrap="square" tIns="90000" bIns="90000" rtlCol="0" anchor="t">
            <a:spAutoFit/>
          </a:bodyPr>
          <a:lstStyle/>
          <a:p>
            <a:pPr algn="ctr">
              <a:buClr>
                <a:srgbClr val="EE1B2E"/>
              </a:buClr>
            </a:pPr>
            <a:r>
              <a:rPr lang="es-419" sz="1000" b="1" dirty="0" err="1">
                <a:solidFill>
                  <a:schemeClr val="tx2"/>
                </a:solidFill>
                <a:latin typeface="Gill Sans Infant Std" panose="020B0502020104020203" pitchFamily="34" charset="0"/>
                <a:cs typeface="Arial" pitchFamily="34" charset="0"/>
              </a:rPr>
              <a:t>Education</a:t>
            </a:r>
            <a:endParaRPr lang="en-US" sz="1000" b="1" dirty="0">
              <a:solidFill>
                <a:schemeClr val="tx2"/>
              </a:solidFill>
              <a:latin typeface="Gill Sans Infant Std" panose="020B0502020104020203" pitchFamily="34" charset="0"/>
              <a:cs typeface="Arial" pitchFamily="34" charset="0"/>
            </a:endParaRPr>
          </a:p>
        </p:txBody>
      </p:sp>
      <p:sp>
        <p:nvSpPr>
          <p:cNvPr id="39" name="TextBox 38"/>
          <p:cNvSpPr txBox="1"/>
          <p:nvPr/>
        </p:nvSpPr>
        <p:spPr>
          <a:xfrm>
            <a:off x="6030370" y="6006964"/>
            <a:ext cx="1396538" cy="335646"/>
          </a:xfrm>
          <a:prstGeom prst="rect">
            <a:avLst/>
          </a:prstGeom>
          <a:noFill/>
        </p:spPr>
        <p:txBody>
          <a:bodyPr wrap="square" tIns="90000" bIns="90000" rtlCol="0" anchor="t">
            <a:spAutoFit/>
          </a:bodyPr>
          <a:lstStyle/>
          <a:p>
            <a:pPr algn="ctr">
              <a:buClr>
                <a:srgbClr val="EE1B2E"/>
              </a:buClr>
            </a:pPr>
            <a:r>
              <a:rPr lang="es-419" sz="1000" b="1" dirty="0" err="1">
                <a:solidFill>
                  <a:schemeClr val="accent3">
                    <a:lumMod val="65000"/>
                  </a:schemeClr>
                </a:solidFill>
                <a:latin typeface="Gill Sans Infant Std" panose="020B0502020104020203" pitchFamily="34" charset="0"/>
                <a:cs typeface="Arial" pitchFamily="34" charset="0"/>
              </a:rPr>
              <a:t>Child</a:t>
            </a:r>
            <a:r>
              <a:rPr lang="es-419" sz="1000" b="1" dirty="0">
                <a:solidFill>
                  <a:schemeClr val="accent3">
                    <a:lumMod val="65000"/>
                  </a:schemeClr>
                </a:solidFill>
                <a:latin typeface="Gill Sans Infant Std" panose="020B0502020104020203" pitchFamily="34" charset="0"/>
                <a:cs typeface="Arial" pitchFamily="34" charset="0"/>
              </a:rPr>
              <a:t> </a:t>
            </a:r>
            <a:r>
              <a:rPr lang="es-419" sz="1000" b="1" dirty="0" err="1">
                <a:solidFill>
                  <a:schemeClr val="accent3">
                    <a:lumMod val="65000"/>
                  </a:schemeClr>
                </a:solidFill>
                <a:latin typeface="Gill Sans Infant Std" panose="020B0502020104020203" pitchFamily="34" charset="0"/>
                <a:cs typeface="Arial" pitchFamily="34" charset="0"/>
              </a:rPr>
              <a:t>Protection</a:t>
            </a:r>
            <a:endParaRPr lang="en-US" sz="1000" b="1" dirty="0">
              <a:solidFill>
                <a:schemeClr val="accent3">
                  <a:lumMod val="65000"/>
                </a:schemeClr>
              </a:solidFill>
              <a:latin typeface="Gill Sans Infant Std" panose="020B0502020104020203" pitchFamily="34" charset="0"/>
              <a:cs typeface="Arial" pitchFamily="34" charset="0"/>
            </a:endParaRPr>
          </a:p>
        </p:txBody>
      </p:sp>
      <p:sp>
        <p:nvSpPr>
          <p:cNvPr id="40" name="TextBox 39"/>
          <p:cNvSpPr txBox="1"/>
          <p:nvPr/>
        </p:nvSpPr>
        <p:spPr>
          <a:xfrm>
            <a:off x="7782844" y="5993110"/>
            <a:ext cx="1396538" cy="489534"/>
          </a:xfrm>
          <a:prstGeom prst="rect">
            <a:avLst/>
          </a:prstGeom>
          <a:noFill/>
        </p:spPr>
        <p:txBody>
          <a:bodyPr wrap="square" tIns="90000" bIns="90000" rtlCol="0" anchor="t">
            <a:spAutoFit/>
          </a:bodyPr>
          <a:lstStyle/>
          <a:p>
            <a:pPr algn="ctr">
              <a:buClr>
                <a:srgbClr val="EE1B2E"/>
              </a:buClr>
            </a:pPr>
            <a:r>
              <a:rPr lang="es-419" sz="1000" b="1" dirty="0" err="1">
                <a:solidFill>
                  <a:schemeClr val="accent3">
                    <a:lumMod val="65000"/>
                  </a:schemeClr>
                </a:solidFill>
                <a:latin typeface="Gill Sans Infant Std" panose="020B0502020104020203" pitchFamily="34" charset="0"/>
                <a:cs typeface="Arial" pitchFamily="34" charset="0"/>
              </a:rPr>
              <a:t>Child</a:t>
            </a:r>
            <a:r>
              <a:rPr lang="es-419" sz="1000" b="1" dirty="0">
                <a:solidFill>
                  <a:schemeClr val="accent3">
                    <a:lumMod val="65000"/>
                  </a:schemeClr>
                </a:solidFill>
                <a:latin typeface="Gill Sans Infant Std" panose="020B0502020104020203" pitchFamily="34" charset="0"/>
                <a:cs typeface="Arial" pitchFamily="34" charset="0"/>
              </a:rPr>
              <a:t> </a:t>
            </a:r>
            <a:r>
              <a:rPr lang="es-419" sz="1000" b="1" dirty="0" err="1">
                <a:solidFill>
                  <a:schemeClr val="accent3">
                    <a:lumMod val="65000"/>
                  </a:schemeClr>
                </a:solidFill>
                <a:latin typeface="Gill Sans Infant Std" panose="020B0502020104020203" pitchFamily="34" charset="0"/>
                <a:cs typeface="Arial" pitchFamily="34" charset="0"/>
              </a:rPr>
              <a:t>Rights</a:t>
            </a:r>
            <a:r>
              <a:rPr lang="es-419" sz="1000" b="1" dirty="0">
                <a:solidFill>
                  <a:schemeClr val="accent3">
                    <a:lumMod val="65000"/>
                  </a:schemeClr>
                </a:solidFill>
                <a:latin typeface="Gill Sans Infant Std" panose="020B0502020104020203" pitchFamily="34" charset="0"/>
                <a:cs typeface="Arial" pitchFamily="34" charset="0"/>
              </a:rPr>
              <a:t> </a:t>
            </a:r>
            <a:r>
              <a:rPr lang="es-419" sz="1000" b="1" dirty="0" err="1">
                <a:solidFill>
                  <a:schemeClr val="accent3">
                    <a:lumMod val="65000"/>
                  </a:schemeClr>
                </a:solidFill>
                <a:latin typeface="Gill Sans Infant Std" panose="020B0502020104020203" pitchFamily="34" charset="0"/>
                <a:cs typeface="Arial" pitchFamily="34" charset="0"/>
              </a:rPr>
              <a:t>Governance</a:t>
            </a:r>
            <a:endParaRPr lang="en-US" sz="1000" b="1" dirty="0">
              <a:solidFill>
                <a:schemeClr val="accent3">
                  <a:lumMod val="65000"/>
                </a:schemeClr>
              </a:solidFill>
              <a:latin typeface="Gill Sans Infant Std" panose="020B0502020104020203" pitchFamily="34" charset="0"/>
              <a:cs typeface="Arial" pitchFamily="34" charset="0"/>
            </a:endParaRPr>
          </a:p>
        </p:txBody>
      </p:sp>
      <p:sp>
        <p:nvSpPr>
          <p:cNvPr id="41" name="TextBox 40"/>
          <p:cNvSpPr txBox="1"/>
          <p:nvPr/>
        </p:nvSpPr>
        <p:spPr>
          <a:xfrm>
            <a:off x="2120614" y="6028131"/>
            <a:ext cx="1396538" cy="335646"/>
          </a:xfrm>
          <a:prstGeom prst="rect">
            <a:avLst/>
          </a:prstGeom>
          <a:noFill/>
        </p:spPr>
        <p:txBody>
          <a:bodyPr wrap="square" tIns="90000" bIns="90000" rtlCol="0" anchor="t">
            <a:spAutoFit/>
          </a:bodyPr>
          <a:lstStyle/>
          <a:p>
            <a:pPr algn="ctr">
              <a:buClr>
                <a:srgbClr val="EE1B2E"/>
              </a:buClr>
            </a:pPr>
            <a:r>
              <a:rPr lang="es-419" sz="1000" b="1" dirty="0" err="1">
                <a:solidFill>
                  <a:schemeClr val="bg2">
                    <a:lumMod val="60000"/>
                    <a:lumOff val="40000"/>
                  </a:schemeClr>
                </a:solidFill>
                <a:latin typeface="Gill Sans Infant Std" panose="020B0502020104020203" pitchFamily="34" charset="0"/>
                <a:cs typeface="Arial" pitchFamily="34" charset="0"/>
              </a:rPr>
              <a:t>Child</a:t>
            </a:r>
            <a:r>
              <a:rPr lang="es-419" sz="1000" b="1" dirty="0">
                <a:solidFill>
                  <a:schemeClr val="bg2">
                    <a:lumMod val="60000"/>
                    <a:lumOff val="40000"/>
                  </a:schemeClr>
                </a:solidFill>
                <a:latin typeface="Gill Sans Infant Std" panose="020B0502020104020203" pitchFamily="34" charset="0"/>
                <a:cs typeface="Arial" pitchFamily="34" charset="0"/>
              </a:rPr>
              <a:t> </a:t>
            </a:r>
            <a:r>
              <a:rPr lang="es-419" sz="1000" b="1" dirty="0" err="1">
                <a:solidFill>
                  <a:schemeClr val="bg2">
                    <a:lumMod val="60000"/>
                    <a:lumOff val="40000"/>
                  </a:schemeClr>
                </a:solidFill>
                <a:latin typeface="Gill Sans Infant Std" panose="020B0502020104020203" pitchFamily="34" charset="0"/>
                <a:cs typeface="Arial" pitchFamily="34" charset="0"/>
              </a:rPr>
              <a:t>Poverty</a:t>
            </a:r>
            <a:endParaRPr lang="en-US" sz="1000" b="1" dirty="0">
              <a:solidFill>
                <a:schemeClr val="bg2">
                  <a:lumMod val="60000"/>
                  <a:lumOff val="40000"/>
                </a:schemeClr>
              </a:solidFill>
              <a:latin typeface="Gill Sans Infant Std" panose="020B0502020104020203" pitchFamily="34" charset="0"/>
              <a:cs typeface="Arial" pitchFamily="34" charset="0"/>
            </a:endParaRPr>
          </a:p>
        </p:txBody>
      </p:sp>
      <p:sp>
        <p:nvSpPr>
          <p:cNvPr id="36" name="TextBox 35"/>
          <p:cNvSpPr txBox="1"/>
          <p:nvPr/>
        </p:nvSpPr>
        <p:spPr>
          <a:xfrm>
            <a:off x="664363" y="2906300"/>
            <a:ext cx="1783326" cy="828089"/>
          </a:xfrm>
          <a:prstGeom prst="rect">
            <a:avLst/>
          </a:prstGeom>
          <a:noFill/>
        </p:spPr>
        <p:txBody>
          <a:bodyPr wrap="square" tIns="90000" bIns="90000" rtlCol="0" anchor="t">
            <a:spAutoFit/>
          </a:bodyPr>
          <a:lstStyle/>
          <a:p>
            <a:pPr algn="ctr">
              <a:buClr>
                <a:srgbClr val="EE1B2E"/>
              </a:buClr>
            </a:pPr>
            <a:r>
              <a:rPr lang="es-419" sz="1400" b="1" dirty="0">
                <a:solidFill>
                  <a:srgbClr val="000000"/>
                </a:solidFill>
                <a:latin typeface="Gill Sans Infant Std" panose="020B0502020104020203" pitchFamily="34" charset="0"/>
                <a:cs typeface="Arial" pitchFamily="34" charset="0"/>
              </a:rPr>
              <a:t>Ambición de financiamiento</a:t>
            </a:r>
          </a:p>
          <a:p>
            <a:pPr algn="ctr">
              <a:buClr>
                <a:srgbClr val="EE1B2E"/>
              </a:buClr>
            </a:pPr>
            <a:r>
              <a:rPr lang="es-419" sz="1400" b="1" dirty="0">
                <a:solidFill>
                  <a:srgbClr val="000000"/>
                </a:solidFill>
                <a:latin typeface="Gill Sans Infant Std" panose="020B0502020104020203" pitchFamily="34" charset="0"/>
                <a:cs typeface="Arial" pitchFamily="34" charset="0"/>
              </a:rPr>
              <a:t>$8.6 M</a:t>
            </a:r>
            <a:endParaRPr lang="en-US" sz="1400" b="1" dirty="0">
              <a:solidFill>
                <a:srgbClr val="000000"/>
              </a:solidFill>
              <a:latin typeface="Gill Sans Infant Std" panose="020B0502020104020203" pitchFamily="34" charset="0"/>
              <a:cs typeface="Arial" pitchFamily="34" charset="0"/>
            </a:endParaRPr>
          </a:p>
        </p:txBody>
      </p:sp>
      <p:pic>
        <p:nvPicPr>
          <p:cNvPr id="21" name="Picture 20"/>
          <p:cNvPicPr>
            <a:picLocks noChangeAspect="1"/>
          </p:cNvPicPr>
          <p:nvPr/>
        </p:nvPicPr>
        <p:blipFill rotWithShape="1">
          <a:blip r:embed="rId5"/>
          <a:srcRect t="16623"/>
          <a:stretch/>
        </p:blipFill>
        <p:spPr>
          <a:xfrm>
            <a:off x="2447689" y="5350426"/>
            <a:ext cx="742387" cy="617735"/>
          </a:xfrm>
          <a:prstGeom prst="rect">
            <a:avLst/>
          </a:prstGeom>
        </p:spPr>
      </p:pic>
      <p:pic>
        <p:nvPicPr>
          <p:cNvPr id="22" name="Picture 21"/>
          <p:cNvPicPr>
            <a:picLocks noChangeAspect="1"/>
          </p:cNvPicPr>
          <p:nvPr/>
        </p:nvPicPr>
        <p:blipFill rotWithShape="1">
          <a:blip r:embed="rId6"/>
          <a:srcRect t="4860" b="6671"/>
          <a:stretch/>
        </p:blipFill>
        <p:spPr>
          <a:xfrm>
            <a:off x="4139301" y="5350426"/>
            <a:ext cx="728866" cy="645827"/>
          </a:xfrm>
          <a:prstGeom prst="rect">
            <a:avLst/>
          </a:prstGeom>
        </p:spPr>
      </p:pic>
      <p:pic>
        <p:nvPicPr>
          <p:cNvPr id="24" name="Picture 23"/>
          <p:cNvPicPr>
            <a:picLocks noChangeAspect="1"/>
          </p:cNvPicPr>
          <p:nvPr/>
        </p:nvPicPr>
        <p:blipFill rotWithShape="1">
          <a:blip r:embed="rId7"/>
          <a:srcRect t="7049" b="6857"/>
          <a:stretch/>
        </p:blipFill>
        <p:spPr>
          <a:xfrm>
            <a:off x="6353604" y="5323666"/>
            <a:ext cx="770425" cy="659583"/>
          </a:xfrm>
          <a:prstGeom prst="rect">
            <a:avLst/>
          </a:prstGeom>
        </p:spPr>
      </p:pic>
      <p:pic>
        <p:nvPicPr>
          <p:cNvPr id="25" name="Picture 24"/>
          <p:cNvPicPr>
            <a:picLocks noChangeAspect="1"/>
          </p:cNvPicPr>
          <p:nvPr/>
        </p:nvPicPr>
        <p:blipFill>
          <a:blip r:embed="rId8"/>
          <a:stretch>
            <a:fillRect/>
          </a:stretch>
        </p:blipFill>
        <p:spPr>
          <a:xfrm>
            <a:off x="8136002" y="5261707"/>
            <a:ext cx="603148" cy="612876"/>
          </a:xfrm>
          <a:prstGeom prst="rect">
            <a:avLst/>
          </a:prstGeom>
        </p:spPr>
      </p:pic>
      <p:graphicFrame>
        <p:nvGraphicFramePr>
          <p:cNvPr id="26" name="Chart 25"/>
          <p:cNvGraphicFramePr>
            <a:graphicFrameLocks/>
          </p:cNvGraphicFramePr>
          <p:nvPr>
            <p:extLst/>
          </p:nvPr>
        </p:nvGraphicFramePr>
        <p:xfrm>
          <a:off x="2158117" y="2651901"/>
          <a:ext cx="2364008" cy="1433437"/>
        </p:xfrm>
        <a:graphic>
          <a:graphicData uri="http://schemas.openxmlformats.org/drawingml/2006/chart">
            <c:chart xmlns:c="http://schemas.openxmlformats.org/drawingml/2006/chart" xmlns:r="http://schemas.openxmlformats.org/officeDocument/2006/relationships" r:id="rId9"/>
          </a:graphicData>
        </a:graphic>
      </p:graphicFrame>
    </p:spTree>
    <p:custDataLst>
      <p:tags r:id="rId1"/>
    </p:custDataLst>
    <p:extLst>
      <p:ext uri="{BB962C8B-B14F-4D97-AF65-F5344CB8AC3E}">
        <p14:creationId xmlns:p14="http://schemas.microsoft.com/office/powerpoint/2010/main" val="2933794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080" name="think-cell Slide" r:id="rId6" imgW="530" imgH="531" progId="TCLayout.ActiveDocument.1">
                  <p:embed/>
                </p:oleObj>
              </mc:Choice>
              <mc:Fallback>
                <p:oleObj name="think-cell Slide" r:id="rId6" imgW="530" imgH="531"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91317" y="103950"/>
            <a:ext cx="2717643" cy="867600"/>
          </a:xfrm>
          <a:prstGeom prst="rect">
            <a:avLst/>
          </a:prstGeom>
        </p:spPr>
        <p:txBody>
          <a:bodyPr/>
          <a:lstStyle/>
          <a:p>
            <a:pPr>
              <a:buSzPts val="2400"/>
            </a:pPr>
            <a:r>
              <a:rPr lang="es-ES_tradnl" dirty="0" err="1"/>
              <a:t>Teoria</a:t>
            </a:r>
            <a:r>
              <a:rPr lang="es-ES_tradnl" dirty="0"/>
              <a:t> de cambio</a:t>
            </a:r>
            <a:br>
              <a:rPr lang="es-ES_tradnl" sz="1800" dirty="0"/>
            </a:br>
            <a:endParaRPr lang="es-ES_tradnl" sz="1050" b="0" dirty="0">
              <a:solidFill>
                <a:srgbClr val="B2B2B2"/>
              </a:solidFill>
              <a:latin typeface="Arial" panose="020B0604020202020204" pitchFamily="34" charset="0"/>
            </a:endParaRPr>
          </a:p>
        </p:txBody>
      </p:sp>
      <p:sp>
        <p:nvSpPr>
          <p:cNvPr id="6" name="AutoShape 24"/>
          <p:cNvSpPr>
            <a:spLocks noChangeAspect="1" noChangeArrowheads="1" noTextEdit="1"/>
          </p:cNvSpPr>
          <p:nvPr/>
        </p:nvSpPr>
        <p:spPr bwMode="auto">
          <a:xfrm>
            <a:off x="973584" y="1877505"/>
            <a:ext cx="7939856" cy="482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sz="1662">
              <a:latin typeface="+mj-lt"/>
            </a:endParaRPr>
          </a:p>
        </p:txBody>
      </p:sp>
      <p:sp>
        <p:nvSpPr>
          <p:cNvPr id="7" name="Text Box 23"/>
          <p:cNvSpPr txBox="1">
            <a:spLocks noChangeArrowheads="1"/>
          </p:cNvSpPr>
          <p:nvPr/>
        </p:nvSpPr>
        <p:spPr bwMode="gray">
          <a:xfrm>
            <a:off x="182232" y="1205985"/>
            <a:ext cx="2831539" cy="103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txBody>
          <a:bodyPr lIns="0" tIns="0" rIns="0" bIns="0"/>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n-GB" altLang="en-US" sz="2031" b="1" dirty="0">
                <a:solidFill>
                  <a:srgbClr val="DA0000"/>
                </a:solidFill>
                <a:ea typeface="Times New Roman" panose="02020603050405020304" pitchFamily="18" charset="0"/>
                <a:cs typeface="Gill Sans MT" panose="020B0502020104020203" pitchFamily="34" charset="0"/>
              </a:rPr>
              <a:t>Para </a:t>
            </a:r>
            <a:r>
              <a:rPr lang="en-GB" altLang="en-US" sz="2031" b="1" dirty="0" err="1">
                <a:solidFill>
                  <a:srgbClr val="DA0000"/>
                </a:solidFill>
                <a:ea typeface="Times New Roman" panose="02020603050405020304" pitchFamily="18" charset="0"/>
                <a:cs typeface="Gill Sans MT" panose="020B0502020104020203" pitchFamily="34" charset="0"/>
              </a:rPr>
              <a:t>lograr</a:t>
            </a:r>
            <a:r>
              <a:rPr lang="en-GB" altLang="en-US" sz="2031" b="1" dirty="0">
                <a:solidFill>
                  <a:srgbClr val="DA0000"/>
                </a:solidFill>
                <a:ea typeface="Times New Roman" panose="02020603050405020304" pitchFamily="18" charset="0"/>
                <a:cs typeface="Gill Sans MT" panose="020B0502020104020203" pitchFamily="34" charset="0"/>
              </a:rPr>
              <a:t> </a:t>
            </a:r>
            <a:r>
              <a:rPr lang="en-GB" altLang="en-US" sz="2031" b="1" dirty="0" err="1">
                <a:solidFill>
                  <a:srgbClr val="DA0000"/>
                </a:solidFill>
                <a:ea typeface="Times New Roman" panose="02020603050405020304" pitchFamily="18" charset="0"/>
                <a:cs typeface="Gill Sans MT" panose="020B0502020104020203" pitchFamily="34" charset="0"/>
              </a:rPr>
              <a:t>nuestra</a:t>
            </a:r>
            <a:r>
              <a:rPr lang="en-GB" altLang="en-US" sz="2031" b="1" dirty="0">
                <a:solidFill>
                  <a:srgbClr val="DA0000"/>
                </a:solidFill>
                <a:ea typeface="Times New Roman" panose="02020603050405020304" pitchFamily="18" charset="0"/>
                <a:cs typeface="Gill Sans MT" panose="020B0502020104020203" pitchFamily="34" charset="0"/>
              </a:rPr>
              <a:t> meta, </a:t>
            </a:r>
            <a:r>
              <a:rPr lang="en-GB" altLang="en-US" sz="2031" b="1" dirty="0" err="1">
                <a:solidFill>
                  <a:srgbClr val="DA0000"/>
                </a:solidFill>
                <a:ea typeface="Times New Roman" panose="02020603050405020304" pitchFamily="18" charset="0"/>
                <a:cs typeface="Gill Sans MT" panose="020B0502020104020203" pitchFamily="34" charset="0"/>
              </a:rPr>
              <a:t>nos</a:t>
            </a:r>
            <a:r>
              <a:rPr lang="en-GB" altLang="en-US" sz="2031" b="1" dirty="0">
                <a:solidFill>
                  <a:srgbClr val="DA0000"/>
                </a:solidFill>
                <a:ea typeface="Times New Roman" panose="02020603050405020304" pitchFamily="18" charset="0"/>
                <a:cs typeface="Gill Sans MT" panose="020B0502020104020203" pitchFamily="34" charset="0"/>
              </a:rPr>
              <a:t> </a:t>
            </a:r>
            <a:r>
              <a:rPr lang="en-GB" altLang="en-US" sz="2031" b="1" dirty="0" err="1">
                <a:solidFill>
                  <a:srgbClr val="DA0000"/>
                </a:solidFill>
                <a:ea typeface="Times New Roman" panose="02020603050405020304" pitchFamily="18" charset="0"/>
                <a:cs typeface="Gill Sans MT" panose="020B0502020104020203" pitchFamily="34" charset="0"/>
              </a:rPr>
              <a:t>hemos</a:t>
            </a:r>
            <a:r>
              <a:rPr lang="en-GB" altLang="en-US" sz="2031" b="1" dirty="0">
                <a:solidFill>
                  <a:srgbClr val="DA0000"/>
                </a:solidFill>
                <a:ea typeface="Times New Roman" panose="02020603050405020304" pitchFamily="18" charset="0"/>
                <a:cs typeface="Gill Sans MT" panose="020B0502020104020203" pitchFamily="34" charset="0"/>
              </a:rPr>
              <a:t> </a:t>
            </a:r>
            <a:r>
              <a:rPr lang="en-GB" altLang="en-US" sz="2031" b="1" dirty="0" err="1">
                <a:solidFill>
                  <a:srgbClr val="DA0000"/>
                </a:solidFill>
                <a:ea typeface="Times New Roman" panose="02020603050405020304" pitchFamily="18" charset="0"/>
                <a:cs typeface="Gill Sans MT" panose="020B0502020104020203" pitchFamily="34" charset="0"/>
              </a:rPr>
              <a:t>puesto</a:t>
            </a:r>
            <a:r>
              <a:rPr lang="en-GB" altLang="en-US" sz="2031" b="1" dirty="0">
                <a:solidFill>
                  <a:srgbClr val="DA0000"/>
                </a:solidFill>
                <a:ea typeface="Times New Roman" panose="02020603050405020304" pitchFamily="18" charset="0"/>
                <a:cs typeface="Gill Sans MT" panose="020B0502020104020203" pitchFamily="34" charset="0"/>
              </a:rPr>
              <a:t> los </a:t>
            </a:r>
            <a:r>
              <a:rPr lang="en-GB" altLang="en-US" sz="2031" b="1" dirty="0" err="1">
                <a:solidFill>
                  <a:srgbClr val="DA0000"/>
                </a:solidFill>
                <a:ea typeface="Times New Roman" panose="02020603050405020304" pitchFamily="18" charset="0"/>
                <a:cs typeface="Gill Sans MT" panose="020B0502020104020203" pitchFamily="34" charset="0"/>
              </a:rPr>
              <a:t>siguientes</a:t>
            </a:r>
            <a:r>
              <a:rPr lang="en-GB" altLang="en-US" sz="2031" b="1" dirty="0">
                <a:solidFill>
                  <a:srgbClr val="DA0000"/>
                </a:solidFill>
                <a:ea typeface="Times New Roman" panose="02020603050405020304" pitchFamily="18" charset="0"/>
                <a:cs typeface="Gill Sans MT" panose="020B0502020104020203" pitchFamily="34" charset="0"/>
              </a:rPr>
              <a:t> </a:t>
            </a:r>
            <a:r>
              <a:rPr lang="en-GB" altLang="en-US" sz="2031" b="1" dirty="0" err="1">
                <a:solidFill>
                  <a:srgbClr val="DA0000"/>
                </a:solidFill>
                <a:ea typeface="Times New Roman" panose="02020603050405020304" pitchFamily="18" charset="0"/>
                <a:cs typeface="Gill Sans MT" panose="020B0502020104020203" pitchFamily="34" charset="0"/>
              </a:rPr>
              <a:t>objetivos</a:t>
            </a:r>
            <a:r>
              <a:rPr lang="en-GB" altLang="en-US" sz="2031" b="1" dirty="0">
                <a:solidFill>
                  <a:srgbClr val="DA0000"/>
                </a:solidFill>
                <a:ea typeface="Times New Roman" panose="02020603050405020304" pitchFamily="18" charset="0"/>
                <a:cs typeface="Gill Sans MT" panose="020B0502020104020203" pitchFamily="34" charset="0"/>
              </a:rPr>
              <a:t>….…</a:t>
            </a:r>
            <a:endParaRPr lang="en-GB" altLang="en-US" sz="1662" dirty="0">
              <a:ea typeface="Times New Roman" panose="02020603050405020304" pitchFamily="18" charset="0"/>
              <a:cs typeface="Gill Sans MT" panose="020B0502020104020203" pitchFamily="34" charset="0"/>
            </a:endParaRPr>
          </a:p>
        </p:txBody>
      </p:sp>
      <p:sp>
        <p:nvSpPr>
          <p:cNvPr id="9" name="Oval 8"/>
          <p:cNvSpPr>
            <a:spLocks noChangeAspect="1" noChangeArrowheads="1"/>
          </p:cNvSpPr>
          <p:nvPr/>
        </p:nvSpPr>
        <p:spPr bwMode="gray">
          <a:xfrm>
            <a:off x="3500729" y="1877505"/>
            <a:ext cx="4913063" cy="4807157"/>
          </a:xfrm>
          <a:prstGeom prst="ellipse">
            <a:avLst/>
          </a:prstGeom>
          <a:noFill/>
          <a:ln w="9525">
            <a:solidFill>
              <a:srgbClr val="D8CDBA"/>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0" name="Oval 9"/>
          <p:cNvSpPr>
            <a:spLocks noChangeAspect="1" noChangeArrowheads="1"/>
          </p:cNvSpPr>
          <p:nvPr/>
        </p:nvSpPr>
        <p:spPr bwMode="gray">
          <a:xfrm>
            <a:off x="3500729" y="3578389"/>
            <a:ext cx="4913063" cy="1407752"/>
          </a:xfrm>
          <a:prstGeom prst="ellipse">
            <a:avLst/>
          </a:prstGeom>
          <a:noFill/>
          <a:ln w="9525">
            <a:solidFill>
              <a:srgbClr val="D8CDBA"/>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1" name="Oval 10"/>
          <p:cNvSpPr>
            <a:spLocks noChangeAspect="1" noChangeArrowheads="1"/>
          </p:cNvSpPr>
          <p:nvPr/>
        </p:nvSpPr>
        <p:spPr bwMode="gray">
          <a:xfrm>
            <a:off x="3500729" y="2639889"/>
            <a:ext cx="4913063" cy="3268205"/>
          </a:xfrm>
          <a:prstGeom prst="ellipse">
            <a:avLst/>
          </a:prstGeom>
          <a:noFill/>
          <a:ln w="9525">
            <a:solidFill>
              <a:srgbClr val="D8CDBA"/>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2" name="Oval 11"/>
          <p:cNvSpPr>
            <a:spLocks noChangeAspect="1" noChangeArrowheads="1"/>
          </p:cNvSpPr>
          <p:nvPr/>
        </p:nvSpPr>
        <p:spPr bwMode="gray">
          <a:xfrm rot="16200000">
            <a:off x="3643525" y="3571199"/>
            <a:ext cx="4807157" cy="1437499"/>
          </a:xfrm>
          <a:prstGeom prst="ellipse">
            <a:avLst/>
          </a:prstGeom>
          <a:noFill/>
          <a:ln w="9525">
            <a:solidFill>
              <a:srgbClr val="D8CDBA"/>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3" name="Oval 12"/>
          <p:cNvSpPr>
            <a:spLocks noChangeAspect="1" noChangeArrowheads="1"/>
          </p:cNvSpPr>
          <p:nvPr/>
        </p:nvSpPr>
        <p:spPr bwMode="gray">
          <a:xfrm rot="16200000">
            <a:off x="3643525" y="2611425"/>
            <a:ext cx="4807157" cy="3340498"/>
          </a:xfrm>
          <a:prstGeom prst="ellipse">
            <a:avLst/>
          </a:prstGeom>
          <a:noFill/>
          <a:ln w="9525">
            <a:solidFill>
              <a:srgbClr val="D8CDBA"/>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4" name="AutoShape 16"/>
          <p:cNvSpPr>
            <a:spLocks noChangeAspect="1" noChangeArrowheads="1"/>
          </p:cNvSpPr>
          <p:nvPr/>
        </p:nvSpPr>
        <p:spPr bwMode="gray">
          <a:xfrm>
            <a:off x="3492287" y="1877505"/>
            <a:ext cx="4921505" cy="4823705"/>
          </a:xfrm>
          <a:custGeom>
            <a:avLst/>
            <a:gdLst>
              <a:gd name="T0" fmla="*/ 351483332 w 21600"/>
              <a:gd name="T1" fmla="*/ 0 h 21600"/>
              <a:gd name="T2" fmla="*/ 102938969 w 21600"/>
              <a:gd name="T3" fmla="*/ 102955589 h 21600"/>
              <a:gd name="T4" fmla="*/ 0 w 21600"/>
              <a:gd name="T5" fmla="*/ 351540071 h 21600"/>
              <a:gd name="T6" fmla="*/ 102938969 w 21600"/>
              <a:gd name="T7" fmla="*/ 600124553 h 21600"/>
              <a:gd name="T8" fmla="*/ 351483332 w 21600"/>
              <a:gd name="T9" fmla="*/ 703080142 h 21600"/>
              <a:gd name="T10" fmla="*/ 600027515 w 21600"/>
              <a:gd name="T11" fmla="*/ 600124553 h 21600"/>
              <a:gd name="T12" fmla="*/ 702966484 w 21600"/>
              <a:gd name="T13" fmla="*/ 351540071 h 21600"/>
              <a:gd name="T14" fmla="*/ 600027515 w 21600"/>
              <a:gd name="T15" fmla="*/ 10295558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1" y="10800"/>
                </a:moveTo>
                <a:cubicBezTo>
                  <a:pt x="111" y="16703"/>
                  <a:pt x="4897" y="21489"/>
                  <a:pt x="10800" y="21489"/>
                </a:cubicBezTo>
                <a:cubicBezTo>
                  <a:pt x="16703" y="21489"/>
                  <a:pt x="21489" y="16703"/>
                  <a:pt x="21489" y="10800"/>
                </a:cubicBezTo>
                <a:cubicBezTo>
                  <a:pt x="21489" y="4897"/>
                  <a:pt x="16703" y="111"/>
                  <a:pt x="10800" y="111"/>
                </a:cubicBezTo>
                <a:cubicBezTo>
                  <a:pt x="4897" y="111"/>
                  <a:pt x="111" y="4897"/>
                  <a:pt x="111" y="10800"/>
                </a:cubicBezTo>
                <a:close/>
              </a:path>
            </a:pathLst>
          </a:custGeom>
          <a:solidFill>
            <a:srgbClr val="F0EFE4"/>
          </a:solidFill>
          <a:ln w="15875">
            <a:solidFill>
              <a:srgbClr val="D8CDBA"/>
            </a:solidFill>
            <a:round/>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sz="1662">
              <a:latin typeface="+mj-lt"/>
            </a:endParaRPr>
          </a:p>
        </p:txBody>
      </p:sp>
      <p:sp>
        <p:nvSpPr>
          <p:cNvPr id="15" name="Oval 14"/>
          <p:cNvSpPr>
            <a:spLocks noChangeAspect="1" noChangeArrowheads="1"/>
          </p:cNvSpPr>
          <p:nvPr/>
        </p:nvSpPr>
        <p:spPr bwMode="gray">
          <a:xfrm rot="16200000">
            <a:off x="3575991" y="2249267"/>
            <a:ext cx="4807157" cy="4101454"/>
          </a:xfrm>
          <a:prstGeom prst="ellipse">
            <a:avLst/>
          </a:prstGeom>
          <a:noFill/>
          <a:ln w="9525">
            <a:solidFill>
              <a:srgbClr val="D8CDBA"/>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6" name="Oval 15"/>
          <p:cNvSpPr>
            <a:spLocks noChangeAspect="1" noChangeArrowheads="1"/>
          </p:cNvSpPr>
          <p:nvPr/>
        </p:nvSpPr>
        <p:spPr bwMode="gray">
          <a:xfrm rot="10800000">
            <a:off x="3491081" y="2253379"/>
            <a:ext cx="4904621" cy="4019951"/>
          </a:xfrm>
          <a:prstGeom prst="ellipse">
            <a:avLst/>
          </a:prstGeom>
          <a:noFill/>
          <a:ln w="9525">
            <a:solidFill>
              <a:srgbClr val="D3C7B1"/>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8" name="Oval 17"/>
          <p:cNvSpPr>
            <a:spLocks noChangeAspect="1" noChangeArrowheads="1"/>
          </p:cNvSpPr>
          <p:nvPr/>
        </p:nvSpPr>
        <p:spPr bwMode="gray">
          <a:xfrm>
            <a:off x="3768575" y="2165136"/>
            <a:ext cx="4370931" cy="4281457"/>
          </a:xfrm>
          <a:prstGeom prst="ellipse">
            <a:avLst/>
          </a:prstGeom>
          <a:noFill/>
          <a:ln w="31750">
            <a:solidFill>
              <a:schemeClr val="bg2"/>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22" name="AutoShape 7"/>
          <p:cNvSpPr>
            <a:spLocks noChangeAspect="1" noChangeArrowheads="1"/>
          </p:cNvSpPr>
          <p:nvPr/>
        </p:nvSpPr>
        <p:spPr bwMode="gray">
          <a:xfrm rot="12318043">
            <a:off x="7882062" y="4953425"/>
            <a:ext cx="176441" cy="277414"/>
          </a:xfrm>
          <a:prstGeom prst="triangle">
            <a:avLst>
              <a:gd name="adj" fmla="val 50000"/>
            </a:avLst>
          </a:prstGeom>
          <a:solidFill>
            <a:schemeClr val="bg2"/>
          </a:solidFill>
          <a:ln w="9525">
            <a:solidFill>
              <a:schemeClr val="bg2"/>
            </a:solidFill>
            <a:miter lim="800000"/>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23" name="AutoShape 6"/>
          <p:cNvSpPr>
            <a:spLocks noChangeAspect="1" noChangeArrowheads="1"/>
          </p:cNvSpPr>
          <p:nvPr/>
        </p:nvSpPr>
        <p:spPr bwMode="gray">
          <a:xfrm rot="2705565">
            <a:off x="4090349" y="2949720"/>
            <a:ext cx="172893" cy="284712"/>
          </a:xfrm>
          <a:prstGeom prst="triangle">
            <a:avLst>
              <a:gd name="adj" fmla="val 50000"/>
            </a:avLst>
          </a:prstGeom>
          <a:solidFill>
            <a:schemeClr val="bg2"/>
          </a:solidFill>
          <a:ln w="9525">
            <a:solidFill>
              <a:schemeClr val="bg2"/>
            </a:solidFill>
            <a:miter lim="800000"/>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26" name="AutoShape 3"/>
          <p:cNvSpPr>
            <a:spLocks noChangeAspect="1" noChangeArrowheads="1"/>
          </p:cNvSpPr>
          <p:nvPr/>
        </p:nvSpPr>
        <p:spPr bwMode="gray">
          <a:xfrm rot="19397032">
            <a:off x="7833139" y="3371455"/>
            <a:ext cx="177243" cy="277414"/>
          </a:xfrm>
          <a:prstGeom prst="triangle">
            <a:avLst>
              <a:gd name="adj" fmla="val 50000"/>
            </a:avLst>
          </a:prstGeom>
          <a:solidFill>
            <a:schemeClr val="bg2"/>
          </a:solidFill>
          <a:ln w="9525">
            <a:solidFill>
              <a:schemeClr val="bg2"/>
            </a:solidFill>
            <a:miter lim="800000"/>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27" name="AutoShape 2"/>
          <p:cNvSpPr>
            <a:spLocks noChangeAspect="1" noChangeArrowheads="1"/>
          </p:cNvSpPr>
          <p:nvPr/>
        </p:nvSpPr>
        <p:spPr bwMode="gray">
          <a:xfrm rot="6838813">
            <a:off x="4733506" y="5982359"/>
            <a:ext cx="173679" cy="283910"/>
          </a:xfrm>
          <a:prstGeom prst="triangle">
            <a:avLst>
              <a:gd name="adj" fmla="val 50000"/>
            </a:avLst>
          </a:prstGeom>
          <a:solidFill>
            <a:srgbClr val="FE9F40"/>
          </a:solidFill>
          <a:ln w="9525">
            <a:solidFill>
              <a:srgbClr val="FE9F40"/>
            </a:solidFill>
            <a:miter lim="800000"/>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20" name="Rectangle 19"/>
          <p:cNvSpPr>
            <a:spLocks noChangeArrowheads="1"/>
          </p:cNvSpPr>
          <p:nvPr/>
        </p:nvSpPr>
        <p:spPr bwMode="gray">
          <a:xfrm>
            <a:off x="617818" y="2548661"/>
            <a:ext cx="2239017" cy="2706576"/>
          </a:xfrm>
          <a:prstGeom prst="rect">
            <a:avLst/>
          </a:prstGeom>
          <a:solidFill>
            <a:schemeClr val="accent2"/>
          </a:solidFill>
          <a:ln w="25400">
            <a:solidFill>
              <a:schemeClr val="bg2"/>
            </a:solidFill>
            <a:miter lim="800000"/>
            <a:headEnd type="none" w="lg" len="lg"/>
            <a:tailEnd type="none" w="lg" len="lg"/>
          </a:ln>
        </p:spPr>
        <p:txBody>
          <a:bodyPr lIns="117969" tIns="45720" rIns="106172" bIns="45720" anchor="t"/>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eaLnBrk="1" fontAlgn="auto" hangingPunct="1">
              <a:spcBef>
                <a:spcPts val="0"/>
              </a:spcBef>
              <a:spcAft>
                <a:spcPts val="0"/>
              </a:spcAft>
            </a:pPr>
            <a:r>
              <a:rPr lang="en-GB" altLang="en-US" sz="1662" b="1" dirty="0">
                <a:solidFill>
                  <a:srgbClr val="DA0000"/>
                </a:solidFill>
                <a:latin typeface="Arial"/>
                <a:ea typeface="Times New Roman" panose="02020603050405020304" pitchFamily="18" charset="0"/>
                <a:cs typeface="Gill Sans MT" panose="020B0502020104020203" pitchFamily="34" charset="0"/>
              </a:rPr>
              <a:t>…</a:t>
            </a:r>
            <a:r>
              <a:rPr lang="en-GB" altLang="en-US" sz="1662" b="1" dirty="0" err="1">
                <a:solidFill>
                  <a:srgbClr val="DA0000"/>
                </a:solidFill>
                <a:latin typeface="Arial"/>
                <a:ea typeface="Times New Roman" panose="02020603050405020304" pitchFamily="18" charset="0"/>
                <a:cs typeface="Gill Sans MT" panose="020B0502020104020203" pitchFamily="34" charset="0"/>
              </a:rPr>
              <a:t>Innovación</a:t>
            </a:r>
            <a:endParaRPr lang="en-GB" altLang="en-US" sz="1662" b="1" dirty="0">
              <a:solidFill>
                <a:srgbClr val="DA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endParaRPr lang="en-GB" altLang="en-US" sz="646" dirty="0">
              <a:solidFill>
                <a:srgbClr val="00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r>
              <a:rPr lang="es-MX" altLang="en-US" sz="1100" dirty="0">
                <a:solidFill>
                  <a:srgbClr val="000000"/>
                </a:solidFill>
                <a:latin typeface="Arial"/>
                <a:ea typeface="Times New Roman" panose="02020603050405020304" pitchFamily="18" charset="0"/>
                <a:cs typeface="Gill Sans MT" panose="020B0502020104020203" pitchFamily="34" charset="0"/>
              </a:rPr>
              <a:t>Para 2021, fortaleceremos los procesos para apoyar a los niños en el desarrollo de habilidades sociales y de lectura.</a:t>
            </a:r>
          </a:p>
          <a:p>
            <a:pPr lvl="0" eaLnBrk="1" fontAlgn="auto" hangingPunct="1">
              <a:spcBef>
                <a:spcPts val="0"/>
              </a:spcBef>
              <a:spcAft>
                <a:spcPts val="0"/>
              </a:spcAft>
            </a:pPr>
            <a:endParaRPr lang="es-MX" altLang="en-US" sz="1100" dirty="0">
              <a:solidFill>
                <a:srgbClr val="00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r>
              <a:rPr lang="es-MX" altLang="en-US" sz="1100" dirty="0">
                <a:solidFill>
                  <a:srgbClr val="000000"/>
                </a:solidFill>
                <a:latin typeface="Arial"/>
                <a:ea typeface="Times New Roman" panose="02020603050405020304" pitchFamily="18" charset="0"/>
                <a:cs typeface="Gill Sans MT" panose="020B0502020104020203" pitchFamily="34" charset="0"/>
              </a:rPr>
              <a:t>Para 2021, fortaleceremos a los municipios para promover que niños y niñas puedan acceder a espacios de aprendizaje comunitario e inclusivo.</a:t>
            </a:r>
            <a:endParaRPr lang="en-US" altLang="en-US" sz="1100" dirty="0">
              <a:solidFill>
                <a:srgbClr val="000000"/>
              </a:solidFill>
              <a:latin typeface="Arial"/>
              <a:ea typeface="Times New Roman" panose="02020603050405020304" pitchFamily="18" charset="0"/>
              <a:cs typeface="Gill Sans MT" panose="020B0502020104020203" pitchFamily="34" charset="0"/>
            </a:endParaRPr>
          </a:p>
        </p:txBody>
      </p:sp>
      <p:sp>
        <p:nvSpPr>
          <p:cNvPr id="25" name="AutoShape 4"/>
          <p:cNvSpPr>
            <a:spLocks noChangeAspect="1" noChangeArrowheads="1"/>
          </p:cNvSpPr>
          <p:nvPr/>
        </p:nvSpPr>
        <p:spPr bwMode="gray">
          <a:xfrm rot="11224711">
            <a:off x="3743356" y="3715899"/>
            <a:ext cx="177243" cy="277414"/>
          </a:xfrm>
          <a:prstGeom prst="triangle">
            <a:avLst>
              <a:gd name="adj" fmla="val 50000"/>
            </a:avLst>
          </a:prstGeom>
          <a:solidFill>
            <a:schemeClr val="bg2"/>
          </a:solidFill>
          <a:ln w="9525">
            <a:solidFill>
              <a:schemeClr val="bg2"/>
            </a:solidFill>
            <a:miter lim="800000"/>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24" name="AutoShape 5"/>
          <p:cNvSpPr>
            <a:spLocks noChangeAspect="1" noChangeArrowheads="1"/>
          </p:cNvSpPr>
          <p:nvPr/>
        </p:nvSpPr>
        <p:spPr bwMode="gray">
          <a:xfrm rot="19390748">
            <a:off x="4007572" y="5295283"/>
            <a:ext cx="177243" cy="276629"/>
          </a:xfrm>
          <a:prstGeom prst="triangle">
            <a:avLst>
              <a:gd name="adj" fmla="val 50000"/>
            </a:avLst>
          </a:prstGeom>
          <a:solidFill>
            <a:schemeClr val="bg2"/>
          </a:solidFill>
          <a:ln w="9525">
            <a:solidFill>
              <a:schemeClr val="bg2"/>
            </a:solidFill>
            <a:miter lim="800000"/>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7" name="AutoShape 12"/>
          <p:cNvSpPr>
            <a:spLocks noChangeArrowheads="1"/>
          </p:cNvSpPr>
          <p:nvPr/>
        </p:nvSpPr>
        <p:spPr bwMode="gray">
          <a:xfrm>
            <a:off x="3405447" y="3550157"/>
            <a:ext cx="6500553" cy="1419579"/>
          </a:xfrm>
          <a:prstGeom prst="roundRect">
            <a:avLst>
              <a:gd name="adj" fmla="val 23171"/>
            </a:avLst>
          </a:prstGeom>
          <a:solidFill>
            <a:srgbClr val="FFFFFF">
              <a:alpha val="60000"/>
            </a:srgbClr>
          </a:solidFill>
          <a:ln>
            <a:noFill/>
          </a:ln>
          <a:extLst/>
        </p:spPr>
        <p:txBody>
          <a:bodyPr lIns="47188" tIns="45720" rIns="47188" bIns="45720" anchor="t"/>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eaLnBrk="1" fontAlgn="auto" hangingPunct="1">
              <a:spcBef>
                <a:spcPts val="0"/>
              </a:spcBef>
              <a:spcAft>
                <a:spcPts val="0"/>
              </a:spcAft>
            </a:pPr>
            <a:r>
              <a:rPr lang="en-GB" altLang="en-US" sz="1662" b="1" dirty="0">
                <a:solidFill>
                  <a:srgbClr val="6B5849"/>
                </a:solidFill>
                <a:latin typeface="Arial"/>
                <a:ea typeface="Times New Roman" panose="02020603050405020304" pitchFamily="18" charset="0"/>
                <a:cs typeface="Gill Sans MT" panose="020B0502020104020203" pitchFamily="34" charset="0"/>
              </a:rPr>
              <a:t>… </a:t>
            </a:r>
            <a:r>
              <a:rPr lang="en-GB" altLang="en-US" sz="1662" b="1" dirty="0" err="1">
                <a:solidFill>
                  <a:srgbClr val="6B5849"/>
                </a:solidFill>
                <a:latin typeface="Arial"/>
                <a:ea typeface="Times New Roman" panose="02020603050405020304" pitchFamily="18" charset="0"/>
                <a:cs typeface="Gill Sans MT" panose="020B0502020104020203" pitchFamily="34" charset="0"/>
              </a:rPr>
              <a:t>Asocio</a:t>
            </a:r>
            <a:endParaRPr lang="en-GB" altLang="en-US" sz="1662" b="1" dirty="0">
              <a:solidFill>
                <a:srgbClr val="6B5849"/>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endParaRPr lang="es-MX" altLang="en-US" sz="1200" dirty="0">
              <a:solidFill>
                <a:srgbClr val="00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r>
              <a:rPr lang="es-MX" altLang="en-US" sz="1200" dirty="0">
                <a:solidFill>
                  <a:srgbClr val="000000"/>
                </a:solidFill>
                <a:latin typeface="Arial"/>
                <a:ea typeface="Times New Roman" panose="02020603050405020304" pitchFamily="18" charset="0"/>
                <a:cs typeface="Gill Sans MT" panose="020B0502020104020203" pitchFamily="34" charset="0"/>
              </a:rPr>
              <a:t>Para 2021, incidiremos con las entidades ministeriales para mejorar las políticas públicas en beneficio de los niños, niñas y adolescentes.</a:t>
            </a:r>
          </a:p>
          <a:p>
            <a:pPr lvl="0" eaLnBrk="1" fontAlgn="auto" hangingPunct="1">
              <a:spcBef>
                <a:spcPts val="0"/>
              </a:spcBef>
              <a:spcAft>
                <a:spcPts val="0"/>
              </a:spcAft>
            </a:pPr>
            <a:r>
              <a:rPr lang="es-MX" altLang="en-US" sz="1200" dirty="0">
                <a:solidFill>
                  <a:srgbClr val="000000"/>
                </a:solidFill>
                <a:latin typeface="Arial"/>
                <a:ea typeface="Times New Roman" panose="02020603050405020304" pitchFamily="18" charset="0"/>
                <a:cs typeface="Gill Sans MT" panose="020B0502020104020203" pitchFamily="34" charset="0"/>
              </a:rPr>
              <a:t>(GENERAL PARA TODAS LAS AREAS</a:t>
            </a:r>
            <a:endParaRPr lang="en-GB" altLang="en-US" sz="1200" dirty="0">
              <a:solidFill>
                <a:srgbClr val="000000"/>
              </a:solidFill>
              <a:latin typeface="Arial"/>
              <a:ea typeface="Times New Roman" panose="02020603050405020304" pitchFamily="18" charset="0"/>
              <a:cs typeface="Gill Sans MT" panose="020B0502020104020203" pitchFamily="34" charset="0"/>
            </a:endParaRPr>
          </a:p>
        </p:txBody>
      </p:sp>
      <p:sp>
        <p:nvSpPr>
          <p:cNvPr id="21" name="Rectangle 20"/>
          <p:cNvSpPr>
            <a:spLocks noChangeArrowheads="1"/>
          </p:cNvSpPr>
          <p:nvPr/>
        </p:nvSpPr>
        <p:spPr bwMode="gray">
          <a:xfrm>
            <a:off x="182232" y="5648153"/>
            <a:ext cx="9646279" cy="1124752"/>
          </a:xfrm>
          <a:prstGeom prst="rect">
            <a:avLst/>
          </a:prstGeom>
          <a:solidFill>
            <a:schemeClr val="accent2"/>
          </a:solidFill>
          <a:ln w="25400">
            <a:solidFill>
              <a:schemeClr val="bg2"/>
            </a:solidFill>
            <a:miter lim="800000"/>
            <a:headEnd type="none" w="lg" len="lg"/>
            <a:tailEnd type="none" w="lg" len="lg"/>
          </a:ln>
        </p:spPr>
        <p:txBody>
          <a:bodyPr lIns="117969" tIns="45720" rIns="106172" bIns="45720" anchor="t"/>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eaLnBrk="1" fontAlgn="auto" hangingPunct="1">
              <a:spcBef>
                <a:spcPts val="0"/>
              </a:spcBef>
              <a:spcAft>
                <a:spcPts val="0"/>
              </a:spcAft>
            </a:pPr>
            <a:r>
              <a:rPr lang="en-GB" altLang="en-US" sz="1662" b="1" dirty="0">
                <a:solidFill>
                  <a:srgbClr val="DA0000"/>
                </a:solidFill>
                <a:latin typeface="Arial"/>
                <a:ea typeface="Times New Roman" panose="02020603050405020304" pitchFamily="18" charset="0"/>
                <a:cs typeface="Gill Sans MT" panose="020B0502020104020203" pitchFamily="34" charset="0"/>
              </a:rPr>
              <a:t>… </a:t>
            </a:r>
            <a:r>
              <a:rPr lang="en-GB" altLang="en-US" sz="1662" b="1" dirty="0" err="1">
                <a:solidFill>
                  <a:srgbClr val="DA0000"/>
                </a:solidFill>
                <a:latin typeface="Arial"/>
                <a:ea typeface="Times New Roman" panose="02020603050405020304" pitchFamily="18" charset="0"/>
                <a:cs typeface="Gill Sans MT" panose="020B0502020104020203" pitchFamily="34" charset="0"/>
              </a:rPr>
              <a:t>Escala</a:t>
            </a:r>
            <a:endParaRPr lang="en-GB" altLang="en-US" sz="1662" b="1" dirty="0">
              <a:solidFill>
                <a:srgbClr val="DA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endParaRPr lang="en-GB" altLang="en-US" sz="1662" b="1" dirty="0">
              <a:solidFill>
                <a:srgbClr val="DA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r>
              <a:rPr lang="es-MX" altLang="en-US" sz="1100" dirty="0">
                <a:latin typeface="Arial"/>
                <a:ea typeface="Times New Roman" panose="02020603050405020304" pitchFamily="18" charset="0"/>
                <a:cs typeface="Gill Sans MT" panose="020B0502020104020203" pitchFamily="34" charset="0"/>
              </a:rPr>
              <a:t>Para 2021, municipios habrán incorporado estrategias para prácticas saludables y nutricionales en sus planes y programas municipales.</a:t>
            </a:r>
            <a:endParaRPr lang="en-GB" altLang="en-US" sz="1100" dirty="0">
              <a:latin typeface="Arial"/>
              <a:ea typeface="Times New Roman" panose="02020603050405020304" pitchFamily="18" charset="0"/>
              <a:cs typeface="Gill Sans MT" panose="020B0502020104020203" pitchFamily="34" charset="0"/>
            </a:endParaRPr>
          </a:p>
        </p:txBody>
      </p:sp>
      <p:sp>
        <p:nvSpPr>
          <p:cNvPr id="19" name="Rectangle 18"/>
          <p:cNvSpPr>
            <a:spLocks noChangeArrowheads="1"/>
          </p:cNvSpPr>
          <p:nvPr/>
        </p:nvSpPr>
        <p:spPr bwMode="gray">
          <a:xfrm>
            <a:off x="3205488" y="1181529"/>
            <a:ext cx="6513059" cy="1862174"/>
          </a:xfrm>
          <a:prstGeom prst="rect">
            <a:avLst/>
          </a:prstGeom>
          <a:solidFill>
            <a:schemeClr val="accent2"/>
          </a:solidFill>
          <a:ln w="25400">
            <a:solidFill>
              <a:schemeClr val="bg2"/>
            </a:solidFill>
            <a:miter lim="800000"/>
            <a:headEnd type="none" w="lg" len="lg"/>
            <a:tailEnd type="none" w="lg" len="lg"/>
          </a:ln>
        </p:spPr>
        <p:txBody>
          <a:bodyPr lIns="117969" tIns="45720" rIns="106172" bIns="45720" anchor="t"/>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eaLnBrk="1" fontAlgn="auto" hangingPunct="1">
              <a:spcBef>
                <a:spcPts val="0"/>
              </a:spcBef>
              <a:spcAft>
                <a:spcPts val="0"/>
              </a:spcAft>
            </a:pPr>
            <a:r>
              <a:rPr lang="en-GB" altLang="en-US" sz="1662" b="1" dirty="0">
                <a:solidFill>
                  <a:srgbClr val="DA0000"/>
                </a:solidFill>
                <a:latin typeface="Arial"/>
                <a:ea typeface="Times New Roman" panose="02020603050405020304" pitchFamily="18" charset="0"/>
                <a:cs typeface="Gill Sans MT" panose="020B0502020104020203" pitchFamily="34" charset="0"/>
              </a:rPr>
              <a:t>…ser la </a:t>
            </a:r>
            <a:r>
              <a:rPr lang="en-GB" altLang="en-US" sz="1662" b="1" dirty="0" err="1">
                <a:solidFill>
                  <a:srgbClr val="DA0000"/>
                </a:solidFill>
                <a:latin typeface="Arial"/>
                <a:ea typeface="Times New Roman" panose="02020603050405020304" pitchFamily="18" charset="0"/>
                <a:cs typeface="Gill Sans MT" panose="020B0502020104020203" pitchFamily="34" charset="0"/>
              </a:rPr>
              <a:t>voz</a:t>
            </a:r>
            <a:endParaRPr lang="en-GB" altLang="en-US" sz="1662" b="1" dirty="0">
              <a:solidFill>
                <a:srgbClr val="DA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endParaRPr lang="en-GB" altLang="en-US" sz="646" dirty="0">
              <a:solidFill>
                <a:srgbClr val="00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r>
              <a:rPr lang="es-MX" altLang="en-US" sz="1200" dirty="0">
                <a:solidFill>
                  <a:srgbClr val="000000"/>
                </a:solidFill>
                <a:latin typeface="Arial"/>
                <a:ea typeface="Times New Roman" panose="02020603050405020304" pitchFamily="18" charset="0"/>
                <a:cs typeface="Gill Sans MT" panose="020B0502020104020203" pitchFamily="34" charset="0"/>
              </a:rPr>
              <a:t>Para 2021, fortaleceremos a niños y niñas para que asuman roles protagónicos en foros de discusión y espacios con actores clave a nivel municipal y departamental.</a:t>
            </a:r>
            <a:endParaRPr lang="en-US" altLang="en-US" sz="1200" dirty="0">
              <a:solidFill>
                <a:srgbClr val="000000"/>
              </a:solidFill>
              <a:latin typeface="Arial"/>
              <a:ea typeface="Times New Roman" panose="02020603050405020304" pitchFamily="18" charset="0"/>
              <a:cs typeface="Gill Sans MT" panose="020B0502020104020203" pitchFamily="34" charset="0"/>
            </a:endParaRPr>
          </a:p>
        </p:txBody>
      </p:sp>
      <p:sp>
        <p:nvSpPr>
          <p:cNvPr id="32" name="Rectangle 31"/>
          <p:cNvSpPr/>
          <p:nvPr/>
        </p:nvSpPr>
        <p:spPr>
          <a:xfrm>
            <a:off x="3205488" y="180419"/>
            <a:ext cx="6513059" cy="791131"/>
          </a:xfrm>
          <a:prstGeom prst="rect">
            <a:avLst/>
          </a:prstGeom>
          <a:solidFill>
            <a:srgbClr val="FA0007"/>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buClr>
                <a:srgbClr val="EE1B2E"/>
              </a:buClr>
            </a:pPr>
            <a:r>
              <a:rPr lang="es-MX" sz="1200" b="1" dirty="0">
                <a:solidFill>
                  <a:schemeClr val="bg1"/>
                </a:solidFill>
                <a:latin typeface="Gill Sans Infant Std" panose="020B0502020104020203" pitchFamily="34" charset="0"/>
                <a:cs typeface="Arial" pitchFamily="34" charset="0"/>
              </a:rPr>
              <a:t>Para 2021, niñas y niños en situación de mayor vulnerables, de 0 a 12 años de edad, participan activamente en una educación comunitaria inclusiva y de calidad.</a:t>
            </a:r>
            <a:endParaRPr lang="en-US" sz="1200" b="1" dirty="0">
              <a:solidFill>
                <a:schemeClr val="bg1"/>
              </a:solidFill>
              <a:latin typeface="Gill Sans Infant Std" panose="020B0502020104020203" pitchFamily="34" charset="0"/>
              <a:cs typeface="Arial" pitchFamily="34" charset="0"/>
            </a:endParaRPr>
          </a:p>
        </p:txBody>
      </p:sp>
    </p:spTree>
    <p:custDataLst>
      <p:tags r:id="rId2"/>
    </p:custDataLst>
    <p:extLst>
      <p:ext uri="{BB962C8B-B14F-4D97-AF65-F5344CB8AC3E}">
        <p14:creationId xmlns:p14="http://schemas.microsoft.com/office/powerpoint/2010/main" val="12263266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
            <a:extLst>
              <a:ext uri="{FF2B5EF4-FFF2-40B4-BE49-F238E27FC236}">
                <a16:creationId xmlns:a16="http://schemas.microsoft.com/office/drawing/2014/main" id="{0F87047A-8E92-4BD3-93FA-25BCF7815E85}"/>
              </a:ext>
            </a:extLst>
          </p:cNvPr>
          <p:cNvSpPr/>
          <p:nvPr/>
        </p:nvSpPr>
        <p:spPr>
          <a:xfrm>
            <a:off x="2692400" y="3856515"/>
            <a:ext cx="5041900" cy="2097621"/>
          </a:xfrm>
          <a:prstGeom prst="roundRect">
            <a:avLst/>
          </a:prstGeom>
          <a:solidFill>
            <a:schemeClr val="accent1">
              <a:lumMod val="20000"/>
              <a:lumOff val="80000"/>
            </a:schemeClr>
          </a:solidFill>
          <a:ln w="9525">
            <a:solidFill>
              <a:srgbClr val="EBE3CF"/>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just">
              <a:buClr>
                <a:srgbClr val="EE1B2E"/>
              </a:buClr>
            </a:pPr>
            <a:endParaRPr lang="en-US" sz="1200" b="1" dirty="0">
              <a:solidFill>
                <a:schemeClr val="bg2">
                  <a:lumMod val="75000"/>
                </a:schemeClr>
              </a:solidFill>
              <a:highlight>
                <a:srgbClr val="009CA6"/>
              </a:highlight>
              <a:latin typeface="Arial" pitchFamily="34" charset="0"/>
              <a:cs typeface="Arial" pitchFamily="34" charset="0"/>
            </a:endParaRPr>
          </a:p>
        </p:txBody>
      </p:sp>
      <p:graphicFrame>
        <p:nvGraphicFramePr>
          <p:cNvPr id="3" name="Object 2" hidden="1"/>
          <p:cNvGraphicFramePr>
            <a:graphicFrameLocks noChangeAspect="1"/>
          </p:cNvGraphicFramePr>
          <p:nvPr>
            <p:custDataLst>
              <p:tags r:id="rId3"/>
            </p:custDataLst>
            <p:ext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92172" name="think-cell Slide" r:id="rId6" imgW="530" imgH="531" progId="TCLayout.ActiveDocument.1">
                  <p:embed/>
                </p:oleObj>
              </mc:Choice>
              <mc:Fallback>
                <p:oleObj name="think-cell Slide" r:id="rId6" imgW="530" imgH="531" progId="TCLayout.ActiveDocument.1">
                  <p:embed/>
                  <p:pic>
                    <p:nvPicPr>
                      <p:cNvPr id="3" name="Object 2" hidden="1"/>
                      <p:cNvPicPr/>
                      <p:nvPr/>
                    </p:nvPicPr>
                    <p:blipFill>
                      <a:blip r:embed="rId7"/>
                      <a:stretch>
                        <a:fillRect/>
                      </a:stretch>
                    </p:blipFill>
                    <p:spPr>
                      <a:xfrm>
                        <a:off x="382589" y="1589"/>
                        <a:ext cx="1587" cy="1587"/>
                      </a:xfrm>
                      <a:prstGeom prst="rect">
                        <a:avLst/>
                      </a:prstGeom>
                    </p:spPr>
                  </p:pic>
                </p:oleObj>
              </mc:Fallback>
            </mc:AlternateContent>
          </a:graphicData>
        </a:graphic>
      </p:graphicFrame>
      <p:sp>
        <p:nvSpPr>
          <p:cNvPr id="4" name="Title 3"/>
          <p:cNvSpPr>
            <a:spLocks noGrp="1"/>
          </p:cNvSpPr>
          <p:nvPr>
            <p:ph type="title"/>
          </p:nvPr>
        </p:nvSpPr>
        <p:spPr>
          <a:xfrm>
            <a:off x="391318" y="103950"/>
            <a:ext cx="9144000" cy="867600"/>
          </a:xfrm>
        </p:spPr>
        <p:txBody>
          <a:bodyPr/>
          <a:lstStyle/>
          <a:p>
            <a:pPr>
              <a:buSzPts val="2400"/>
            </a:pPr>
            <a:r>
              <a:rPr lang="en-US" dirty="0">
                <a:latin typeface="Arial" panose="020B0604020202020204" pitchFamily="34" charset="0"/>
              </a:rPr>
              <a:t>Meta </a:t>
            </a:r>
            <a:r>
              <a:rPr lang="en-US" dirty="0" err="1">
                <a:latin typeface="Arial" panose="020B0604020202020204" pitchFamily="34" charset="0"/>
              </a:rPr>
              <a:t>Estrategica</a:t>
            </a:r>
            <a:r>
              <a:rPr lang="en-US" dirty="0">
                <a:latin typeface="Arial" panose="020B0604020202020204" pitchFamily="34" charset="0"/>
              </a:rPr>
              <a:t> 3 - </a:t>
            </a:r>
            <a:r>
              <a:rPr lang="en-US" dirty="0" err="1">
                <a:latin typeface="Arial" panose="020B0604020202020204" pitchFamily="34" charset="0"/>
              </a:rPr>
              <a:t>Prioridad</a:t>
            </a:r>
            <a:r>
              <a:rPr lang="en-US" dirty="0">
                <a:latin typeface="Arial" panose="020B0604020202020204" pitchFamily="34" charset="0"/>
              </a:rPr>
              <a:t> para 2020</a:t>
            </a:r>
          </a:p>
        </p:txBody>
      </p:sp>
      <p:sp>
        <p:nvSpPr>
          <p:cNvPr id="2" name="Rounded Rectangle 1"/>
          <p:cNvSpPr/>
          <p:nvPr/>
        </p:nvSpPr>
        <p:spPr>
          <a:xfrm>
            <a:off x="1271850" y="1947208"/>
            <a:ext cx="7104612" cy="1289752"/>
          </a:xfrm>
          <a:prstGeom prst="roundRect">
            <a:avLst/>
          </a:prstGeom>
          <a:solidFill>
            <a:srgbClr val="EBE3CF"/>
          </a:solidFill>
          <a:ln w="9525">
            <a:solidFill>
              <a:srgbClr val="EBE3CF"/>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just">
              <a:buClr>
                <a:srgbClr val="EE1B2E"/>
              </a:buClr>
            </a:pPr>
            <a:endParaRPr lang="en-US" sz="1200" b="1" dirty="0">
              <a:solidFill>
                <a:schemeClr val="bg2">
                  <a:lumMod val="75000"/>
                </a:schemeClr>
              </a:solidFill>
              <a:latin typeface="Arial" pitchFamily="34" charset="0"/>
              <a:cs typeface="Arial" pitchFamily="34" charset="0"/>
            </a:endParaRPr>
          </a:p>
        </p:txBody>
      </p:sp>
      <p:sp>
        <p:nvSpPr>
          <p:cNvPr id="8" name="TextBox 7"/>
          <p:cNvSpPr txBox="1"/>
          <p:nvPr/>
        </p:nvSpPr>
        <p:spPr>
          <a:xfrm>
            <a:off x="1529538" y="2133486"/>
            <a:ext cx="6357161" cy="612645"/>
          </a:xfrm>
          <a:prstGeom prst="rect">
            <a:avLst/>
          </a:prstGeom>
          <a:noFill/>
        </p:spPr>
        <p:txBody>
          <a:bodyPr wrap="square" tIns="90000" bIns="90000" rtlCol="0" anchor="t">
            <a:spAutoFit/>
          </a:bodyPr>
          <a:lstStyle/>
          <a:p>
            <a:pPr>
              <a:buClr>
                <a:srgbClr val="EE1B2E"/>
              </a:buClr>
            </a:pPr>
            <a:r>
              <a:rPr lang="es-MX" sz="1400" b="1" dirty="0">
                <a:solidFill>
                  <a:schemeClr val="bg2">
                    <a:lumMod val="75000"/>
                  </a:schemeClr>
                </a:solidFill>
                <a:latin typeface="Gill Sans Infant Std" panose="020B0502020104020203" pitchFamily="34" charset="0"/>
                <a:cs typeface="Arial" pitchFamily="34" charset="0"/>
              </a:rPr>
              <a:t>En 2020, las niñas y niños en situación de mayor vulnerabilidad  se desarrollan en espacios de aprendizaje integrales, inclusivos y basados en derechos de la niñez.</a:t>
            </a:r>
            <a:endParaRPr lang="en-US" sz="1400" b="1" dirty="0">
              <a:solidFill>
                <a:schemeClr val="bg2">
                  <a:lumMod val="75000"/>
                </a:schemeClr>
              </a:solidFill>
              <a:latin typeface="Gill Sans Infant Std" panose="020B0502020104020203" pitchFamily="34" charset="0"/>
              <a:cs typeface="Arial" pitchFamily="34" charset="0"/>
            </a:endParaRPr>
          </a:p>
        </p:txBody>
      </p:sp>
      <p:sp>
        <p:nvSpPr>
          <p:cNvPr id="86" name="TextBox 85"/>
          <p:cNvSpPr txBox="1"/>
          <p:nvPr/>
        </p:nvSpPr>
        <p:spPr>
          <a:xfrm>
            <a:off x="5736129" y="1490655"/>
            <a:ext cx="388446" cy="366424"/>
          </a:xfrm>
          <a:prstGeom prst="rect">
            <a:avLst/>
          </a:prstGeom>
          <a:noFill/>
        </p:spPr>
        <p:txBody>
          <a:bodyPr wrap="square" tIns="90000" bIns="90000" rtlCol="0" anchor="t">
            <a:spAutoFit/>
          </a:bodyPr>
          <a:lstStyle/>
          <a:p>
            <a:pPr algn="ctr">
              <a:buClr>
                <a:srgbClr val="EE1B2E"/>
              </a:buClr>
            </a:pPr>
            <a:r>
              <a:rPr lang="es-419" sz="1200" b="1" dirty="0">
                <a:solidFill>
                  <a:schemeClr val="bg1"/>
                </a:solidFill>
                <a:latin typeface="Arial" pitchFamily="34" charset="0"/>
                <a:cs typeface="Arial" pitchFamily="34" charset="0"/>
              </a:rPr>
              <a:t>02</a:t>
            </a:r>
            <a:endParaRPr lang="en-US" sz="1200" b="1" dirty="0">
              <a:solidFill>
                <a:schemeClr val="bg1"/>
              </a:solidFill>
              <a:latin typeface="Arial" pitchFamily="34" charset="0"/>
              <a:cs typeface="Arial" pitchFamily="34" charset="0"/>
            </a:endParaRPr>
          </a:p>
        </p:txBody>
      </p:sp>
      <p:sp>
        <p:nvSpPr>
          <p:cNvPr id="7" name="TextBox 7">
            <a:extLst>
              <a:ext uri="{FF2B5EF4-FFF2-40B4-BE49-F238E27FC236}">
                <a16:creationId xmlns:a16="http://schemas.microsoft.com/office/drawing/2014/main" id="{06FC4668-58C0-4788-921F-116D571679DA}"/>
              </a:ext>
            </a:extLst>
          </p:cNvPr>
          <p:cNvSpPr txBox="1"/>
          <p:nvPr/>
        </p:nvSpPr>
        <p:spPr>
          <a:xfrm>
            <a:off x="2857499" y="4275837"/>
            <a:ext cx="4711701" cy="1258976"/>
          </a:xfrm>
          <a:prstGeom prst="rect">
            <a:avLst/>
          </a:prstGeom>
          <a:noFill/>
        </p:spPr>
        <p:txBody>
          <a:bodyPr wrap="square" tIns="90000" bIns="90000" rtlCol="0" anchor="t">
            <a:spAutoFit/>
          </a:bodyPr>
          <a:lstStyle/>
          <a:p>
            <a:pPr>
              <a:buClr>
                <a:srgbClr val="EE1B2E"/>
              </a:buClr>
            </a:pPr>
            <a:r>
              <a:rPr lang="es-MX" sz="1400" b="1" dirty="0">
                <a:solidFill>
                  <a:schemeClr val="bg2">
                    <a:lumMod val="75000"/>
                  </a:schemeClr>
                </a:solidFill>
                <a:latin typeface="Gill Sans Infant Std" panose="020B0502020104020203" pitchFamily="34" charset="0"/>
                <a:cs typeface="Arial" pitchFamily="34" charset="0"/>
              </a:rPr>
              <a:t>ENTREGABLES PRINCIPALES</a:t>
            </a:r>
          </a:p>
          <a:p>
            <a:pPr>
              <a:buClr>
                <a:srgbClr val="EE1B2E"/>
              </a:buClr>
            </a:pPr>
            <a:r>
              <a:rPr lang="es-MX" sz="1400" b="1" dirty="0">
                <a:solidFill>
                  <a:schemeClr val="bg2">
                    <a:lumMod val="75000"/>
                  </a:schemeClr>
                </a:solidFill>
                <a:latin typeface="Gill Sans Infant Std" panose="020B0502020104020203" pitchFamily="34" charset="0"/>
                <a:cs typeface="Arial" pitchFamily="34" charset="0"/>
              </a:rPr>
              <a:t>1. Nuestro enfoque comunitario consolidado y  sistematizado.</a:t>
            </a:r>
          </a:p>
          <a:p>
            <a:pPr>
              <a:buClr>
                <a:srgbClr val="EE1B2E"/>
              </a:buClr>
            </a:pPr>
            <a:r>
              <a:rPr lang="es-MX" sz="1400" b="1" dirty="0">
                <a:solidFill>
                  <a:schemeClr val="bg2">
                    <a:lumMod val="75000"/>
                  </a:schemeClr>
                </a:solidFill>
                <a:latin typeface="Gill Sans Infant Std" panose="020B0502020104020203" pitchFamily="34" charset="0"/>
                <a:cs typeface="Arial" pitchFamily="34" charset="0"/>
              </a:rPr>
              <a:t>2. Una estrategia para el desarrollo integral desde la primera infancia elaborada y validada.</a:t>
            </a:r>
          </a:p>
        </p:txBody>
      </p:sp>
    </p:spTree>
    <p:custDataLst>
      <p:tags r:id="rId2"/>
    </p:custDataLst>
    <p:extLst>
      <p:ext uri="{BB962C8B-B14F-4D97-AF65-F5344CB8AC3E}">
        <p14:creationId xmlns:p14="http://schemas.microsoft.com/office/powerpoint/2010/main" val="2570471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15884" y="1288473"/>
            <a:ext cx="9451571" cy="4713317"/>
          </a:xfrm>
          <a:prstGeom prst="roundRect">
            <a:avLst/>
          </a:prstGeom>
          <a:solidFill>
            <a:srgbClr val="EBE3CF"/>
          </a:solidFill>
          <a:ln w="9525">
            <a:solidFill>
              <a:srgbClr val="EBE3CF"/>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EE1B2E"/>
              </a:buClr>
            </a:pPr>
            <a:endParaRPr lang="en-US" sz="1200" b="1" dirty="0" err="1">
              <a:solidFill>
                <a:srgbClr val="000000"/>
              </a:solidFill>
              <a:latin typeface="Arial" pitchFamily="34" charset="0"/>
              <a:cs typeface="Arial" pitchFamily="34" charset="0"/>
            </a:endParaRPr>
          </a:p>
        </p:txBody>
      </p:sp>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2203784680"/>
              </p:ext>
            </p:ext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51258" name="think-cell Slide" r:id="rId7" imgW="530" imgH="531" progId="TCLayout.ActiveDocument.1">
                  <p:embed/>
                </p:oleObj>
              </mc:Choice>
              <mc:Fallback>
                <p:oleObj name="think-cell Slide" r:id="rId7" imgW="530" imgH="531" progId="TCLayout.ActiveDocument.1">
                  <p:embed/>
                  <p:pic>
                    <p:nvPicPr>
                      <p:cNvPr id="3" name="Object 2" hidden="1"/>
                      <p:cNvPicPr/>
                      <p:nvPr/>
                    </p:nvPicPr>
                    <p:blipFill>
                      <a:blip r:embed="rId8"/>
                      <a:stretch>
                        <a:fillRect/>
                      </a:stretch>
                    </p:blipFill>
                    <p:spPr>
                      <a:xfrm>
                        <a:off x="382589" y="1589"/>
                        <a:ext cx="1587" cy="1587"/>
                      </a:xfrm>
                      <a:prstGeom prst="rect">
                        <a:avLst/>
                      </a:prstGeom>
                    </p:spPr>
                  </p:pic>
                </p:oleObj>
              </mc:Fallback>
            </mc:AlternateContent>
          </a:graphicData>
        </a:graphic>
      </p:graphicFrame>
      <p:sp>
        <p:nvSpPr>
          <p:cNvPr id="7" name="Rectangle 6" hidden="1"/>
          <p:cNvSpPr/>
          <p:nvPr>
            <p:custDataLst>
              <p:tags r:id="rId4"/>
            </p:custDataLst>
          </p:nvPr>
        </p:nvSpPr>
        <p:spPr>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buClr>
                <a:srgbClr val="EE1B2E"/>
              </a:buClr>
            </a:pPr>
            <a:endParaRPr lang="en-US" sz="2400" b="1" dirty="0" err="1">
              <a:solidFill>
                <a:srgbClr val="000000"/>
              </a:solidFill>
              <a:latin typeface="Arial" panose="020B0604020202020204" pitchFamily="34" charset="0"/>
              <a:ea typeface="+mj-ea"/>
              <a:cs typeface="+mj-cs"/>
              <a:sym typeface="Arial" panose="020B0604020202020204" pitchFamily="34" charset="0"/>
            </a:endParaRPr>
          </a:p>
        </p:txBody>
      </p:sp>
      <p:sp>
        <p:nvSpPr>
          <p:cNvPr id="4" name="Title 3"/>
          <p:cNvSpPr>
            <a:spLocks noGrp="1"/>
          </p:cNvSpPr>
          <p:nvPr>
            <p:ph type="title"/>
          </p:nvPr>
        </p:nvSpPr>
        <p:spPr>
          <a:xfrm>
            <a:off x="469669" y="121542"/>
            <a:ext cx="9144000" cy="764903"/>
          </a:xfrm>
        </p:spPr>
        <p:txBody>
          <a:bodyPr/>
          <a:lstStyle/>
          <a:p>
            <a:pPr>
              <a:buSzPts val="2400"/>
            </a:pPr>
            <a:r>
              <a:rPr lang="en-US" dirty="0"/>
              <a:t>Plan </a:t>
            </a:r>
            <a:r>
              <a:rPr lang="en-US" dirty="0" err="1"/>
              <a:t>Estrategico</a:t>
            </a:r>
            <a:r>
              <a:rPr lang="en-US" dirty="0"/>
              <a:t> País de Bolivia: </a:t>
            </a:r>
            <a:r>
              <a:rPr lang="en-US" dirty="0" err="1">
                <a:latin typeface="Arial" panose="020B0604020202020204" pitchFamily="34" charset="0"/>
              </a:rPr>
              <a:t>Contexto</a:t>
            </a:r>
            <a:endParaRPr lang="en-US" sz="1600" b="0" dirty="0">
              <a:latin typeface="Arial" panose="020B0604020202020204" pitchFamily="34" charset="0"/>
            </a:endParaRPr>
          </a:p>
        </p:txBody>
      </p:sp>
      <p:sp>
        <p:nvSpPr>
          <p:cNvPr id="20" name="Rectangle 19"/>
          <p:cNvSpPr/>
          <p:nvPr/>
        </p:nvSpPr>
        <p:spPr>
          <a:xfrm>
            <a:off x="1918146" y="1366680"/>
            <a:ext cx="3045172" cy="5017460"/>
          </a:xfrm>
          <a:prstGeom prst="rect">
            <a:avLst/>
          </a:prstGeom>
          <a:noFill/>
          <a:ln>
            <a:noFill/>
          </a:ln>
          <a:effectLst/>
          <a:extLst>
            <a:ext uri="{909E8E84-426E-40DD-AFC4-6F175D3DCCD1}">
              <a14:hiddenFill xmlns:a14="http://schemas.microsoft.com/office/drawing/2010/main">
                <a:solidFill>
                  <a:srgbClr val="FFFFFF">
                    <a:alpha val="82000"/>
                  </a:srgbClr>
                </a:solidFill>
              </a14:hiddenFill>
            </a:ext>
          </a:extLst>
        </p:spPr>
        <p:style>
          <a:lnRef idx="1">
            <a:schemeClr val="accent1"/>
          </a:lnRef>
          <a:fillRef idx="3">
            <a:schemeClr val="accent1"/>
          </a:fillRef>
          <a:effectRef idx="2">
            <a:schemeClr val="accent1"/>
          </a:effectRef>
          <a:fontRef idx="minor">
            <a:schemeClr val="lt1"/>
          </a:fontRef>
        </p:style>
        <p:txBody>
          <a:bodyPr rtlCol="0" anchor="t"/>
          <a:lstStyle/>
          <a:p>
            <a:endParaRPr lang="en-GB" sz="1400" b="1" dirty="0">
              <a:solidFill>
                <a:srgbClr val="000000"/>
              </a:solidFill>
            </a:endParaRPr>
          </a:p>
          <a:p>
            <a:endParaRPr lang="en-GB" sz="1400" b="1" dirty="0">
              <a:solidFill>
                <a:srgbClr val="000000"/>
              </a:solidFill>
            </a:endParaRPr>
          </a:p>
          <a:p>
            <a:endParaRPr lang="en-GB" sz="1400" b="1" dirty="0">
              <a:solidFill>
                <a:srgbClr val="000000"/>
              </a:solidFill>
            </a:endParaRPr>
          </a:p>
        </p:txBody>
      </p:sp>
      <p:sp>
        <p:nvSpPr>
          <p:cNvPr id="8" name="TextBox 7"/>
          <p:cNvSpPr txBox="1"/>
          <p:nvPr/>
        </p:nvSpPr>
        <p:spPr>
          <a:xfrm>
            <a:off x="1613289" y="1540019"/>
            <a:ext cx="7922029" cy="4059743"/>
          </a:xfrm>
          <a:prstGeom prst="rect">
            <a:avLst/>
          </a:prstGeom>
          <a:noFill/>
        </p:spPr>
        <p:txBody>
          <a:bodyPr wrap="square" tIns="90000" bIns="90000" rtlCol="0" anchor="t">
            <a:spAutoFit/>
          </a:bodyPr>
          <a:lstStyle/>
          <a:p>
            <a:pPr>
              <a:buClr>
                <a:srgbClr val="EE1B2E"/>
              </a:buClr>
            </a:pPr>
            <a:r>
              <a:rPr lang="es-419" sz="1400" dirty="0">
                <a:solidFill>
                  <a:srgbClr val="000000"/>
                </a:solidFill>
                <a:latin typeface="Gill Sans Infant Std" panose="020B0502020104020203" pitchFamily="34" charset="0"/>
                <a:cs typeface="Arial" pitchFamily="34" charset="0"/>
              </a:rPr>
              <a:t>Bolivia es un país joven. </a:t>
            </a:r>
            <a:r>
              <a:rPr lang="es-419" sz="1400" b="1" dirty="0">
                <a:solidFill>
                  <a:srgbClr val="000000"/>
                </a:solidFill>
                <a:latin typeface="Gill Sans Infant Std" panose="020B0502020104020203" pitchFamily="34" charset="0"/>
                <a:cs typeface="Arial" pitchFamily="34" charset="0"/>
              </a:rPr>
              <a:t>50% son niñas, niños y jóvenes.</a:t>
            </a:r>
          </a:p>
          <a:p>
            <a:pPr>
              <a:buClr>
                <a:srgbClr val="EE1B2E"/>
              </a:buClr>
            </a:pPr>
            <a:endParaRPr lang="es-419" sz="1200" b="1" dirty="0">
              <a:solidFill>
                <a:srgbClr val="000000"/>
              </a:solidFill>
              <a:latin typeface="Gill Sans Infant Std" panose="020B0502020104020203" pitchFamily="34" charset="0"/>
              <a:cs typeface="Arial" pitchFamily="34" charset="0"/>
            </a:endParaRPr>
          </a:p>
          <a:p>
            <a:pPr>
              <a:buClr>
                <a:srgbClr val="EE1B2E"/>
              </a:buClr>
            </a:pPr>
            <a:endParaRPr lang="es-419" sz="1200" b="1" dirty="0">
              <a:solidFill>
                <a:srgbClr val="000000"/>
              </a:solidFill>
              <a:latin typeface="Gill Sans Infant Std" panose="020B0502020104020203" pitchFamily="34" charset="0"/>
              <a:cs typeface="Arial" pitchFamily="34" charset="0"/>
            </a:endParaRPr>
          </a:p>
          <a:p>
            <a:pPr>
              <a:buClr>
                <a:srgbClr val="EE1B2E"/>
              </a:buClr>
            </a:pPr>
            <a:r>
              <a:rPr lang="es-419" sz="1400" b="1" dirty="0">
                <a:solidFill>
                  <a:srgbClr val="000000"/>
                </a:solidFill>
                <a:latin typeface="Gill Sans Infant Std" panose="020B0502020104020203" pitchFamily="34" charset="0"/>
                <a:cs typeface="Arial" pitchFamily="34" charset="0"/>
              </a:rPr>
              <a:t>60% </a:t>
            </a:r>
            <a:r>
              <a:rPr lang="es-419" sz="1400" dirty="0">
                <a:solidFill>
                  <a:srgbClr val="000000"/>
                </a:solidFill>
                <a:latin typeface="Gill Sans Infant Std" panose="020B0502020104020203" pitchFamily="34" charset="0"/>
                <a:cs typeface="Arial" pitchFamily="34" charset="0"/>
              </a:rPr>
              <a:t>de adolescentes mujeres casadas o en una relación </a:t>
            </a:r>
            <a:r>
              <a:rPr lang="es-419" sz="1400" b="1" dirty="0">
                <a:solidFill>
                  <a:srgbClr val="000000"/>
                </a:solidFill>
                <a:latin typeface="Gill Sans Infant Std" panose="020B0502020104020203" pitchFamily="34" charset="0"/>
                <a:cs typeface="Arial" pitchFamily="34" charset="0"/>
              </a:rPr>
              <a:t>han sufrido violencia por parte de su pareja.</a:t>
            </a:r>
          </a:p>
          <a:p>
            <a:pPr>
              <a:buClr>
                <a:srgbClr val="EE1B2E"/>
              </a:buClr>
            </a:pPr>
            <a:endParaRPr lang="es-419" sz="800" b="1" dirty="0">
              <a:solidFill>
                <a:srgbClr val="000000"/>
              </a:solidFill>
              <a:latin typeface="Gill Sans Infant Std" panose="020B0502020104020203" pitchFamily="34" charset="0"/>
              <a:cs typeface="Arial" pitchFamily="34" charset="0"/>
            </a:endParaRPr>
          </a:p>
          <a:p>
            <a:pPr>
              <a:buClr>
                <a:srgbClr val="EE1B2E"/>
              </a:buClr>
            </a:pPr>
            <a:endParaRPr lang="es-419" sz="800" b="1" dirty="0">
              <a:solidFill>
                <a:srgbClr val="000000"/>
              </a:solidFill>
              <a:latin typeface="Gill Sans Infant Std" panose="020B0502020104020203" pitchFamily="34" charset="0"/>
              <a:cs typeface="Arial" pitchFamily="34" charset="0"/>
            </a:endParaRPr>
          </a:p>
          <a:p>
            <a:pPr>
              <a:buClr>
                <a:srgbClr val="EE1B2E"/>
              </a:buClr>
            </a:pPr>
            <a:r>
              <a:rPr lang="es-419" sz="1400" dirty="0">
                <a:solidFill>
                  <a:srgbClr val="000000"/>
                </a:solidFill>
                <a:latin typeface="Gill Sans Infant Std" panose="020B0502020104020203" pitchFamily="34" charset="0"/>
                <a:cs typeface="Arial" pitchFamily="34" charset="0"/>
              </a:rPr>
              <a:t>Cada día se registran </a:t>
            </a:r>
            <a:r>
              <a:rPr lang="es-419" sz="1400" b="1" dirty="0">
                <a:solidFill>
                  <a:srgbClr val="000000"/>
                </a:solidFill>
                <a:latin typeface="Gill Sans Infant Std" panose="020B0502020104020203" pitchFamily="34" charset="0"/>
                <a:cs typeface="Arial" pitchFamily="34" charset="0"/>
              </a:rPr>
              <a:t>246 nuevos embarazos adolescente</a:t>
            </a:r>
            <a:r>
              <a:rPr lang="es-419" sz="1400" dirty="0">
                <a:solidFill>
                  <a:srgbClr val="000000"/>
                </a:solidFill>
                <a:latin typeface="Gill Sans Infant Std" panose="020B0502020104020203" pitchFamily="34" charset="0"/>
                <a:cs typeface="Arial" pitchFamily="34" charset="0"/>
              </a:rPr>
              <a:t>, 12 de ellos se presentan en niñas entre los 10 a 12 años.</a:t>
            </a:r>
          </a:p>
          <a:p>
            <a:pPr>
              <a:buClr>
                <a:srgbClr val="EE1B2E"/>
              </a:buClr>
            </a:pPr>
            <a:endParaRPr lang="es-419" sz="1400" dirty="0">
              <a:solidFill>
                <a:srgbClr val="000000"/>
              </a:solidFill>
              <a:latin typeface="Gill Sans Infant Std" panose="020B0502020104020203" pitchFamily="34" charset="0"/>
              <a:cs typeface="Arial" pitchFamily="34" charset="0"/>
            </a:endParaRPr>
          </a:p>
          <a:p>
            <a:pPr>
              <a:buClr>
                <a:srgbClr val="EE1B2E"/>
              </a:buClr>
            </a:pPr>
            <a:r>
              <a:rPr lang="es-419" sz="1400" dirty="0">
                <a:solidFill>
                  <a:srgbClr val="000000"/>
                </a:solidFill>
                <a:latin typeface="Gill Sans Infant Std" panose="020B0502020104020203" pitchFamily="34" charset="0"/>
                <a:cs typeface="Arial" pitchFamily="34" charset="0"/>
              </a:rPr>
              <a:t>Alta tasa de mortalidad infantil: </a:t>
            </a:r>
            <a:r>
              <a:rPr lang="es-419" sz="1400" b="1" dirty="0">
                <a:solidFill>
                  <a:srgbClr val="000000"/>
                </a:solidFill>
                <a:latin typeface="Gill Sans Infant Std" panose="020B0502020104020203" pitchFamily="34" charset="0"/>
                <a:cs typeface="Arial" pitchFamily="34" charset="0"/>
              </a:rPr>
              <a:t>51 de cada 1,000 </a:t>
            </a:r>
            <a:r>
              <a:rPr lang="es-419" sz="1400" dirty="0">
                <a:solidFill>
                  <a:srgbClr val="000000"/>
                </a:solidFill>
                <a:latin typeface="Gill Sans Infant Std" panose="020B0502020104020203" pitchFamily="34" charset="0"/>
                <a:cs typeface="Arial" pitchFamily="34" charset="0"/>
              </a:rPr>
              <a:t>nacidos vivos mueren</a:t>
            </a:r>
            <a:r>
              <a:rPr lang="es-419" sz="1400" b="1" dirty="0">
                <a:solidFill>
                  <a:srgbClr val="000000"/>
                </a:solidFill>
                <a:latin typeface="Gill Sans Infant Std" panose="020B0502020104020203" pitchFamily="34" charset="0"/>
                <a:cs typeface="Arial" pitchFamily="34" charset="0"/>
              </a:rPr>
              <a:t>.</a:t>
            </a:r>
            <a:endParaRPr lang="es-419" sz="1400" dirty="0">
              <a:solidFill>
                <a:srgbClr val="000000"/>
              </a:solidFill>
              <a:latin typeface="Gill Sans Infant Std" panose="020B0502020104020203" pitchFamily="34" charset="0"/>
              <a:cs typeface="Arial" pitchFamily="34" charset="0"/>
            </a:endParaRPr>
          </a:p>
          <a:p>
            <a:pPr>
              <a:buClr>
                <a:srgbClr val="EE1B2E"/>
              </a:buClr>
            </a:pPr>
            <a:endParaRPr lang="es-419" sz="1400" dirty="0">
              <a:solidFill>
                <a:srgbClr val="000000"/>
              </a:solidFill>
              <a:latin typeface="Gill Sans Infant Std" panose="020B0502020104020203" pitchFamily="34" charset="0"/>
              <a:cs typeface="Arial" pitchFamily="34" charset="0"/>
            </a:endParaRPr>
          </a:p>
          <a:p>
            <a:pPr>
              <a:buClr>
                <a:srgbClr val="EE1B2E"/>
              </a:buClr>
            </a:pPr>
            <a:endParaRPr lang="es-419" sz="1400" dirty="0">
              <a:solidFill>
                <a:srgbClr val="000000"/>
              </a:solidFill>
              <a:latin typeface="Gill Sans Infant Std" panose="020B0502020104020203" pitchFamily="34" charset="0"/>
              <a:cs typeface="Arial" pitchFamily="34" charset="0"/>
            </a:endParaRPr>
          </a:p>
          <a:p>
            <a:pPr>
              <a:buClr>
                <a:srgbClr val="EE1B2E"/>
              </a:buClr>
            </a:pPr>
            <a:r>
              <a:rPr lang="es-419" sz="1400" b="1" dirty="0">
                <a:solidFill>
                  <a:srgbClr val="000000"/>
                </a:solidFill>
                <a:latin typeface="Gill Sans Infant Std" panose="020B0502020104020203" pitchFamily="34" charset="0"/>
                <a:cs typeface="Arial" pitchFamily="34" charset="0"/>
              </a:rPr>
              <a:t>50% </a:t>
            </a:r>
            <a:r>
              <a:rPr lang="es-419" sz="1400" dirty="0">
                <a:solidFill>
                  <a:srgbClr val="000000"/>
                </a:solidFill>
                <a:latin typeface="Gill Sans Infant Std" panose="020B0502020104020203" pitchFamily="34" charset="0"/>
                <a:cs typeface="Arial" pitchFamily="34" charset="0"/>
              </a:rPr>
              <a:t>de todos los estudiantes </a:t>
            </a:r>
            <a:r>
              <a:rPr lang="es-419" sz="1400" b="1" dirty="0">
                <a:solidFill>
                  <a:srgbClr val="000000"/>
                </a:solidFill>
                <a:latin typeface="Gill Sans Infant Std" panose="020B0502020104020203" pitchFamily="34" charset="0"/>
                <a:cs typeface="Arial" pitchFamily="34" charset="0"/>
              </a:rPr>
              <a:t>abandonan el colegio </a:t>
            </a:r>
            <a:r>
              <a:rPr lang="es-419" sz="1400" dirty="0">
                <a:solidFill>
                  <a:srgbClr val="000000"/>
                </a:solidFill>
                <a:latin typeface="Gill Sans Infant Std" panose="020B0502020104020203" pitchFamily="34" charset="0"/>
                <a:cs typeface="Arial" pitchFamily="34" charset="0"/>
              </a:rPr>
              <a:t>durante la secundaria.</a:t>
            </a:r>
          </a:p>
          <a:p>
            <a:pPr>
              <a:buClr>
                <a:srgbClr val="EE1B2E"/>
              </a:buClr>
            </a:pPr>
            <a:endParaRPr lang="es-419" sz="800" dirty="0">
              <a:solidFill>
                <a:srgbClr val="000000"/>
              </a:solidFill>
              <a:latin typeface="Gill Sans Infant Std" panose="020B0502020104020203" pitchFamily="34" charset="0"/>
              <a:cs typeface="Arial" pitchFamily="34" charset="0"/>
            </a:endParaRPr>
          </a:p>
          <a:p>
            <a:pPr>
              <a:buClr>
                <a:srgbClr val="EE1B2E"/>
              </a:buClr>
            </a:pPr>
            <a:endParaRPr lang="es-419" sz="1400" dirty="0">
              <a:solidFill>
                <a:srgbClr val="000000"/>
              </a:solidFill>
              <a:latin typeface="Gill Sans Infant Std" panose="020B0502020104020203" pitchFamily="34" charset="0"/>
              <a:cs typeface="Arial" pitchFamily="34" charset="0"/>
            </a:endParaRPr>
          </a:p>
          <a:p>
            <a:pPr>
              <a:buClr>
                <a:srgbClr val="EE1B2E"/>
              </a:buClr>
            </a:pPr>
            <a:r>
              <a:rPr lang="es-419" sz="1400" b="1" dirty="0">
                <a:solidFill>
                  <a:srgbClr val="000000"/>
                </a:solidFill>
                <a:latin typeface="Gill Sans Infant Std" panose="020B0502020104020203" pitchFamily="34" charset="0"/>
                <a:cs typeface="Arial" pitchFamily="34" charset="0"/>
              </a:rPr>
              <a:t>60%</a:t>
            </a:r>
            <a:r>
              <a:rPr lang="es-419" sz="1400" dirty="0">
                <a:solidFill>
                  <a:srgbClr val="000000"/>
                </a:solidFill>
                <a:latin typeface="Gill Sans Infant Std" panose="020B0502020104020203" pitchFamily="34" charset="0"/>
                <a:cs typeface="Arial" pitchFamily="34" charset="0"/>
              </a:rPr>
              <a:t> de los estudiantes son victimas de </a:t>
            </a:r>
            <a:r>
              <a:rPr lang="es-419" sz="1400" b="1" dirty="0">
                <a:solidFill>
                  <a:srgbClr val="000000"/>
                </a:solidFill>
                <a:latin typeface="Gill Sans Infant Std" panose="020B0502020104020203" pitchFamily="34" charset="0"/>
                <a:cs typeface="Arial" pitchFamily="34" charset="0"/>
              </a:rPr>
              <a:t>violencia relacionada al </a:t>
            </a:r>
            <a:r>
              <a:rPr lang="es-419" sz="1400" b="1" dirty="0" err="1">
                <a:solidFill>
                  <a:srgbClr val="000000"/>
                </a:solidFill>
                <a:latin typeface="Gill Sans Infant Std" panose="020B0502020104020203" pitchFamily="34" charset="0"/>
                <a:cs typeface="Arial" pitchFamily="34" charset="0"/>
              </a:rPr>
              <a:t>bullying</a:t>
            </a:r>
            <a:r>
              <a:rPr lang="es-419" sz="1400" dirty="0">
                <a:solidFill>
                  <a:srgbClr val="000000"/>
                </a:solidFill>
                <a:latin typeface="Gill Sans Infant Std" panose="020B0502020104020203" pitchFamily="34" charset="0"/>
                <a:cs typeface="Arial" pitchFamily="34" charset="0"/>
              </a:rPr>
              <a:t>.</a:t>
            </a:r>
          </a:p>
          <a:p>
            <a:pPr>
              <a:buClr>
                <a:srgbClr val="EE1B2E"/>
              </a:buClr>
            </a:pPr>
            <a:endParaRPr lang="es-419" sz="800" dirty="0">
              <a:solidFill>
                <a:srgbClr val="000000"/>
              </a:solidFill>
              <a:latin typeface="Gill Sans Infant Std" panose="020B0502020104020203" pitchFamily="34" charset="0"/>
              <a:cs typeface="Arial" pitchFamily="34" charset="0"/>
            </a:endParaRPr>
          </a:p>
          <a:p>
            <a:pPr>
              <a:buClr>
                <a:srgbClr val="EE1B2E"/>
              </a:buClr>
            </a:pPr>
            <a:endParaRPr lang="es-419" sz="1400" dirty="0">
              <a:solidFill>
                <a:srgbClr val="000000"/>
              </a:solidFill>
              <a:latin typeface="Gill Sans Infant Std" panose="020B0502020104020203" pitchFamily="34" charset="0"/>
              <a:cs typeface="Arial" pitchFamily="34" charset="0"/>
            </a:endParaRPr>
          </a:p>
          <a:p>
            <a:pPr>
              <a:buClr>
                <a:srgbClr val="EE1B2E"/>
              </a:buClr>
            </a:pPr>
            <a:r>
              <a:rPr lang="es-419" sz="1400" b="1" dirty="0">
                <a:solidFill>
                  <a:srgbClr val="000000"/>
                </a:solidFill>
                <a:latin typeface="Gill Sans Infant Std" panose="020B0502020104020203" pitchFamily="34" charset="0"/>
                <a:cs typeface="Arial" pitchFamily="34" charset="0"/>
              </a:rPr>
              <a:t>39%</a:t>
            </a:r>
            <a:r>
              <a:rPr lang="es-419" sz="1400" dirty="0">
                <a:solidFill>
                  <a:srgbClr val="000000"/>
                </a:solidFill>
                <a:latin typeface="Gill Sans Infant Std" panose="020B0502020104020203" pitchFamily="34" charset="0"/>
                <a:cs typeface="Arial" pitchFamily="34" charset="0"/>
              </a:rPr>
              <a:t> de las niñas y niños viven </a:t>
            </a:r>
            <a:r>
              <a:rPr lang="es-419" sz="1400" b="1" dirty="0">
                <a:solidFill>
                  <a:srgbClr val="000000"/>
                </a:solidFill>
                <a:latin typeface="Gill Sans Infant Std" panose="020B0502020104020203" pitchFamily="34" charset="0"/>
                <a:cs typeface="Arial" pitchFamily="34" charset="0"/>
              </a:rPr>
              <a:t>debajo de la línea moderada de pobreza</a:t>
            </a:r>
            <a:r>
              <a:rPr lang="es-419" sz="1400" dirty="0">
                <a:solidFill>
                  <a:srgbClr val="000000"/>
                </a:solidFill>
                <a:latin typeface="Gill Sans Infant Std" panose="020B0502020104020203" pitchFamily="34" charset="0"/>
                <a:cs typeface="Arial" pitchFamily="34" charset="0"/>
              </a:rPr>
              <a:t>.</a:t>
            </a:r>
            <a:endParaRPr lang="en-US" sz="1400" dirty="0">
              <a:solidFill>
                <a:srgbClr val="000000"/>
              </a:solidFill>
              <a:latin typeface="Gill Sans Infant Std" panose="020B0502020104020203" pitchFamily="34" charset="0"/>
              <a:cs typeface="Arial" pitchFamily="34" charset="0"/>
            </a:endParaRPr>
          </a:p>
        </p:txBody>
      </p:sp>
      <p:pic>
        <p:nvPicPr>
          <p:cNvPr id="9" name="Picture 8"/>
          <p:cNvPicPr>
            <a:picLocks noChangeAspect="1"/>
          </p:cNvPicPr>
          <p:nvPr/>
        </p:nvPicPr>
        <p:blipFill>
          <a:blip r:embed="rId9"/>
          <a:stretch>
            <a:fillRect/>
          </a:stretch>
        </p:blipFill>
        <p:spPr>
          <a:xfrm>
            <a:off x="745296" y="1433252"/>
            <a:ext cx="542925" cy="4191000"/>
          </a:xfrm>
          <a:prstGeom prst="rect">
            <a:avLst/>
          </a:prstGeom>
        </p:spPr>
      </p:pic>
    </p:spTree>
    <p:custDataLst>
      <p:tags r:id="rId2"/>
    </p:custDataLst>
    <p:extLst>
      <p:ext uri="{BB962C8B-B14F-4D97-AF65-F5344CB8AC3E}">
        <p14:creationId xmlns:p14="http://schemas.microsoft.com/office/powerpoint/2010/main" val="3480527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DD27AA3E-C6D9-42C3-8A00-E51537631155}" type="datetime1">
              <a:rPr lang="es-BO" smtClean="0"/>
              <a:t>5/2/2020</a:t>
            </a:fld>
            <a:endParaRPr lang="en-US" dirty="0"/>
          </a:p>
        </p:txBody>
      </p:sp>
      <p:sp>
        <p:nvSpPr>
          <p:cNvPr id="6" name="Marcador de número de diapositiva 5"/>
          <p:cNvSpPr>
            <a:spLocks noGrp="1"/>
          </p:cNvSpPr>
          <p:nvPr>
            <p:ph type="sldNum" sz="quarter" idx="12"/>
          </p:nvPr>
        </p:nvSpPr>
        <p:spPr/>
        <p:txBody>
          <a:bodyPr/>
          <a:lstStyle/>
          <a:p>
            <a:fld id="{C3FDE51E-0052-334C-A4B2-C567FE9F326F}" type="slidenum">
              <a:rPr lang="en-US" smtClean="0"/>
              <a:t>19</a:t>
            </a:fld>
            <a:endParaRPr lang="en-US"/>
          </a:p>
        </p:txBody>
      </p:sp>
      <p:sp>
        <p:nvSpPr>
          <p:cNvPr id="8" name="Marcador de contenido 7"/>
          <p:cNvSpPr>
            <a:spLocks noGrp="1"/>
          </p:cNvSpPr>
          <p:nvPr>
            <p:ph idx="14"/>
          </p:nvPr>
        </p:nvSpPr>
        <p:spPr>
          <a:xfrm>
            <a:off x="4953001" y="1617662"/>
            <a:ext cx="4358097" cy="4706938"/>
          </a:xfrm>
        </p:spPr>
        <p:txBody>
          <a:bodyPr/>
          <a:lstStyle/>
          <a:p>
            <a:r>
              <a:rPr lang="es-BO" dirty="0">
                <a:solidFill>
                  <a:schemeClr val="tx1"/>
                </a:solidFill>
              </a:rPr>
              <a:t>META DE INCIDENCIA 1 (Ser Innovador) </a:t>
            </a:r>
          </a:p>
          <a:p>
            <a:pPr lvl="0"/>
            <a:r>
              <a:rPr lang="es-MX" altLang="en-US" b="0" dirty="0">
                <a:solidFill>
                  <a:srgbClr val="000000"/>
                </a:solidFill>
                <a:ea typeface="Times New Roman" panose="02020603050405020304" pitchFamily="18" charset="0"/>
                <a:cs typeface="Gill Sans MT" panose="020B0502020104020203" pitchFamily="34" charset="0"/>
              </a:rPr>
              <a:t>Para 2021, fortaleceremos a los municipios para promover que niños y niñas puedan acceder a espacios de aprendizaje comunitario e inclusivo.</a:t>
            </a:r>
            <a:endParaRPr lang="en-US" altLang="en-US" b="0" dirty="0">
              <a:solidFill>
                <a:srgbClr val="000000"/>
              </a:solidFill>
              <a:ea typeface="Times New Roman" panose="02020603050405020304" pitchFamily="18" charset="0"/>
              <a:cs typeface="Gill Sans MT" panose="020B0502020104020203" pitchFamily="34" charset="0"/>
            </a:endParaRPr>
          </a:p>
          <a:p>
            <a:r>
              <a:rPr lang="es-BO" dirty="0">
                <a:solidFill>
                  <a:schemeClr val="tx1"/>
                </a:solidFill>
              </a:rPr>
              <a:t> </a:t>
            </a:r>
          </a:p>
          <a:p>
            <a:r>
              <a:rPr lang="es-BO" dirty="0">
                <a:solidFill>
                  <a:schemeClr val="tx1"/>
                </a:solidFill>
              </a:rPr>
              <a:t>META DE INCIDENCIA 2 (Escala) </a:t>
            </a:r>
          </a:p>
          <a:p>
            <a:pPr lvl="0"/>
            <a:r>
              <a:rPr lang="es-MX" altLang="en-US" b="0" dirty="0">
                <a:ea typeface="Times New Roman" panose="02020603050405020304" pitchFamily="18" charset="0"/>
                <a:cs typeface="Gill Sans MT" panose="020B0502020104020203" pitchFamily="34" charset="0"/>
              </a:rPr>
              <a:t>Para 2021, municipios habrán incorporado estrategias para prácticas saludables y nutricionales en sus planes y programas municipales.</a:t>
            </a:r>
            <a:endParaRPr lang="en-GB" altLang="en-US" b="0" dirty="0">
              <a:ea typeface="Times New Roman" panose="02020603050405020304" pitchFamily="18" charset="0"/>
              <a:cs typeface="Gill Sans MT" panose="020B0502020104020203" pitchFamily="34" charset="0"/>
            </a:endParaRPr>
          </a:p>
        </p:txBody>
      </p:sp>
      <p:sp>
        <p:nvSpPr>
          <p:cNvPr id="9" name="Rectángulo 8"/>
          <p:cNvSpPr/>
          <p:nvPr/>
        </p:nvSpPr>
        <p:spPr>
          <a:xfrm>
            <a:off x="3581400" y="1066801"/>
            <a:ext cx="2057400" cy="523220"/>
          </a:xfrm>
          <a:prstGeom prst="rect">
            <a:avLst/>
          </a:prstGeom>
        </p:spPr>
        <p:txBody>
          <a:bodyPr wrap="square">
            <a:spAutoFit/>
          </a:bodyPr>
          <a:lstStyle/>
          <a:p>
            <a:r>
              <a:rPr lang="es-BO" sz="2800" b="1" dirty="0">
                <a:solidFill>
                  <a:schemeClr val="tx2"/>
                </a:solidFill>
              </a:rPr>
              <a:t>Educación</a:t>
            </a:r>
          </a:p>
        </p:txBody>
      </p:sp>
      <p:graphicFrame>
        <p:nvGraphicFramePr>
          <p:cNvPr id="11" name="Marcador de contenido 10"/>
          <p:cNvGraphicFramePr>
            <a:graphicFrameLocks noGrp="1"/>
          </p:cNvGraphicFramePr>
          <p:nvPr>
            <p:ph idx="1"/>
            <p:extLst>
              <p:ext uri="{D42A27DB-BD31-4B8C-83A1-F6EECF244321}">
                <p14:modId xmlns:p14="http://schemas.microsoft.com/office/powerpoint/2010/main" val="2818830468"/>
              </p:ext>
            </p:extLst>
          </p:nvPr>
        </p:nvGraphicFramePr>
        <p:xfrm>
          <a:off x="518703" y="1574009"/>
          <a:ext cx="3997325" cy="4578390"/>
        </p:xfrm>
        <a:graphic>
          <a:graphicData uri="http://schemas.openxmlformats.org/drawingml/2006/table">
            <a:tbl>
              <a:tblPr>
                <a:tableStyleId>{5C22544A-7EE6-4342-B048-85BDC9FD1C3A}</a:tableStyleId>
              </a:tblPr>
              <a:tblGrid>
                <a:gridCol w="3997325">
                  <a:extLst>
                    <a:ext uri="{9D8B030D-6E8A-4147-A177-3AD203B41FA5}">
                      <a16:colId xmlns:a16="http://schemas.microsoft.com/office/drawing/2014/main" val="2695039544"/>
                    </a:ext>
                  </a:extLst>
                </a:gridCol>
              </a:tblGrid>
              <a:tr h="4578390">
                <a:tc>
                  <a:txBody>
                    <a:bodyPr/>
                    <a:lstStyle/>
                    <a:p>
                      <a:pPr algn="l" fontAlgn="t"/>
                      <a:r>
                        <a:rPr lang="es-BO" sz="2200" b="1" u="none" strike="noStrike" dirty="0">
                          <a:solidFill>
                            <a:schemeClr val="tx2"/>
                          </a:solidFill>
                          <a:effectLst/>
                        </a:rPr>
                        <a:t>Meta Estratégica 3:</a:t>
                      </a:r>
                    </a:p>
                    <a:p>
                      <a:pPr marL="0" marR="0" lvl="0" indent="0" algn="l" defTabSz="914400" rtl="0" eaLnBrk="1" fontAlgn="t" latinLnBrk="0" hangingPunct="1">
                        <a:lnSpc>
                          <a:spcPct val="100000"/>
                        </a:lnSpc>
                        <a:spcBef>
                          <a:spcPts val="0"/>
                        </a:spcBef>
                        <a:spcAft>
                          <a:spcPts val="0"/>
                        </a:spcAft>
                        <a:buClrTx/>
                        <a:buSzTx/>
                        <a:buFontTx/>
                        <a:buNone/>
                        <a:tabLst/>
                        <a:defRPr/>
                      </a:pPr>
                      <a:br>
                        <a:rPr lang="es-BO" sz="2200" u="none" strike="noStrike" dirty="0">
                          <a:effectLst/>
                          <a:highlight>
                            <a:srgbClr val="000000"/>
                          </a:highlight>
                        </a:rPr>
                      </a:br>
                      <a:r>
                        <a:rPr lang="es-MX" sz="2400" b="1" dirty="0">
                          <a:solidFill>
                            <a:schemeClr val="tx1"/>
                          </a:solidFill>
                          <a:latin typeface="Gill Sans Infant Std" panose="020B0502020104020203" pitchFamily="34" charset="0"/>
                          <a:cs typeface="Arial" pitchFamily="34" charset="0"/>
                        </a:rPr>
                        <a:t>Para 2021, niñas y niños en situación de mayor vulnerables, de 0 a 12 años de edad, participan activamente en una educación comunitaria inclusiva y de calidad.</a:t>
                      </a:r>
                      <a:endParaRPr lang="en-US" sz="2400" b="1" dirty="0">
                        <a:solidFill>
                          <a:schemeClr val="tx1"/>
                        </a:solidFill>
                        <a:latin typeface="Gill Sans Infant Std" panose="020B0502020104020203" pitchFamily="34" charset="0"/>
                        <a:cs typeface="Arial" pitchFamily="34" charset="0"/>
                      </a:endParaRPr>
                    </a:p>
                    <a:p>
                      <a:pPr algn="l" fontAlgn="t"/>
                      <a:endParaRPr lang="es-BO" sz="22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243604006"/>
                  </a:ext>
                </a:extLst>
              </a:tr>
            </a:tbl>
          </a:graphicData>
        </a:graphic>
      </p:graphicFrame>
      <p:sp>
        <p:nvSpPr>
          <p:cNvPr id="12" name="Título 10"/>
          <p:cNvSpPr>
            <a:spLocks noGrp="1"/>
          </p:cNvSpPr>
          <p:nvPr>
            <p:ph type="title"/>
          </p:nvPr>
        </p:nvSpPr>
        <p:spPr>
          <a:xfrm>
            <a:off x="805634" y="202995"/>
            <a:ext cx="8282640" cy="506900"/>
          </a:xfrm>
        </p:spPr>
        <p:txBody>
          <a:bodyPr/>
          <a:lstStyle/>
          <a:p>
            <a:r>
              <a:rPr lang="es-BO" dirty="0"/>
              <a:t>Metas de Incidencia 2019 - 2021</a:t>
            </a:r>
          </a:p>
        </p:txBody>
      </p:sp>
      <p:sp>
        <p:nvSpPr>
          <p:cNvPr id="13" name="Marcador de texto 12"/>
          <p:cNvSpPr>
            <a:spLocks noGrp="1"/>
          </p:cNvSpPr>
          <p:nvPr>
            <p:ph type="body" sz="quarter" idx="13"/>
          </p:nvPr>
        </p:nvSpPr>
        <p:spPr>
          <a:xfrm>
            <a:off x="806287" y="705601"/>
            <a:ext cx="8282151" cy="363537"/>
          </a:xfrm>
        </p:spPr>
        <p:txBody>
          <a:bodyPr>
            <a:normAutofit lnSpcReduction="10000"/>
          </a:bodyPr>
          <a:lstStyle/>
          <a:p>
            <a:r>
              <a:rPr lang="es-BO" dirty="0"/>
              <a:t>Relación con CSP  </a:t>
            </a:r>
          </a:p>
        </p:txBody>
      </p:sp>
      <p:sp>
        <p:nvSpPr>
          <p:cNvPr id="14" name="Marcador de pie de página 4"/>
          <p:cNvSpPr>
            <a:spLocks noGrp="1"/>
          </p:cNvSpPr>
          <p:nvPr>
            <p:ph type="ftr" sz="quarter" idx="11"/>
          </p:nvPr>
        </p:nvSpPr>
        <p:spPr>
          <a:xfrm>
            <a:off x="2906022" y="6441020"/>
            <a:ext cx="3824978" cy="365125"/>
          </a:xfrm>
        </p:spPr>
        <p:txBody>
          <a:bodyPr/>
          <a:lstStyle/>
          <a:p>
            <a:r>
              <a:rPr lang="es-BO" dirty="0"/>
              <a:t>Incidencia</a:t>
            </a:r>
            <a:endParaRPr lang="en-US" dirty="0"/>
          </a:p>
        </p:txBody>
      </p:sp>
    </p:spTree>
    <p:extLst>
      <p:ext uri="{BB962C8B-B14F-4D97-AF65-F5344CB8AC3E}">
        <p14:creationId xmlns:p14="http://schemas.microsoft.com/office/powerpoint/2010/main" val="819900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318" y="136608"/>
            <a:ext cx="9144000" cy="867600"/>
          </a:xfrm>
        </p:spPr>
        <p:txBody>
          <a:bodyPr/>
          <a:lstStyle/>
          <a:p>
            <a:r>
              <a:rPr lang="en-US" dirty="0"/>
              <a:t>Meta </a:t>
            </a:r>
            <a:r>
              <a:rPr lang="en-US" dirty="0" err="1"/>
              <a:t>Estrategica</a:t>
            </a:r>
            <a:r>
              <a:rPr lang="en-US" dirty="0"/>
              <a:t> 4</a:t>
            </a:r>
            <a:endParaRPr lang="en-US" sz="2800" dirty="0"/>
          </a:p>
        </p:txBody>
      </p:sp>
      <p:sp>
        <p:nvSpPr>
          <p:cNvPr id="3" name="Rectangle 2"/>
          <p:cNvSpPr/>
          <p:nvPr/>
        </p:nvSpPr>
        <p:spPr>
          <a:xfrm>
            <a:off x="391318" y="1105592"/>
            <a:ext cx="4130806" cy="1489861"/>
          </a:xfrm>
          <a:prstGeom prst="rect">
            <a:avLst/>
          </a:prstGeom>
          <a:solidFill>
            <a:schemeClr val="tx2">
              <a:lumMod val="50000"/>
            </a:schemeClr>
          </a:solidFill>
          <a:ln w="952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buClr>
                <a:srgbClr val="EE1B2E"/>
              </a:buClr>
            </a:pPr>
            <a:r>
              <a:rPr lang="en-US" sz="1600" b="1" dirty="0">
                <a:solidFill>
                  <a:schemeClr val="bg1"/>
                </a:solidFill>
                <a:latin typeface="Gill Sans Infant Std" panose="020B0502020104020203" pitchFamily="34" charset="0"/>
                <a:cs typeface="Arial" pitchFamily="34" charset="0"/>
              </a:rPr>
              <a:t>Para el 2021, las </a:t>
            </a:r>
            <a:r>
              <a:rPr lang="en-US" sz="1600" b="1" dirty="0" err="1">
                <a:solidFill>
                  <a:schemeClr val="bg1"/>
                </a:solidFill>
                <a:latin typeface="Gill Sans Infant Std" panose="020B0502020104020203" pitchFamily="34" charset="0"/>
                <a:cs typeface="Arial" pitchFamily="34" charset="0"/>
              </a:rPr>
              <a:t>niñas</a:t>
            </a:r>
            <a:r>
              <a:rPr lang="en-US" sz="1600" b="1" dirty="0">
                <a:solidFill>
                  <a:schemeClr val="bg1"/>
                </a:solidFill>
                <a:latin typeface="Gill Sans Infant Std" panose="020B0502020104020203" pitchFamily="34" charset="0"/>
                <a:cs typeface="Arial" pitchFamily="34" charset="0"/>
              </a:rPr>
              <a:t>, </a:t>
            </a:r>
            <a:r>
              <a:rPr lang="en-US" sz="1600" b="1" dirty="0" err="1">
                <a:solidFill>
                  <a:schemeClr val="bg1"/>
                </a:solidFill>
                <a:latin typeface="Gill Sans Infant Std" panose="020B0502020104020203" pitchFamily="34" charset="0"/>
                <a:cs typeface="Arial" pitchFamily="34" charset="0"/>
              </a:rPr>
              <a:t>niños</a:t>
            </a:r>
            <a:r>
              <a:rPr lang="en-US" sz="1600" b="1" dirty="0">
                <a:solidFill>
                  <a:schemeClr val="bg1"/>
                </a:solidFill>
                <a:latin typeface="Gill Sans Infant Std" panose="020B0502020104020203" pitchFamily="34" charset="0"/>
                <a:cs typeface="Arial" pitchFamily="34" charset="0"/>
              </a:rPr>
              <a:t> y </a:t>
            </a:r>
            <a:r>
              <a:rPr lang="en-US" sz="1600" b="1" dirty="0" err="1">
                <a:solidFill>
                  <a:schemeClr val="bg1"/>
                </a:solidFill>
                <a:latin typeface="Gill Sans Infant Std" panose="020B0502020104020203" pitchFamily="34" charset="0"/>
                <a:cs typeface="Arial" pitchFamily="34" charset="0"/>
              </a:rPr>
              <a:t>adolescentes</a:t>
            </a:r>
            <a:r>
              <a:rPr lang="en-US" sz="1600" b="1" dirty="0">
                <a:solidFill>
                  <a:schemeClr val="bg1"/>
                </a:solidFill>
                <a:latin typeface="Gill Sans Infant Std" panose="020B0502020104020203" pitchFamily="34" charset="0"/>
                <a:cs typeface="Arial" pitchFamily="34" charset="0"/>
              </a:rPr>
              <a:t> </a:t>
            </a:r>
            <a:r>
              <a:rPr lang="en-US" sz="1600" b="1" dirty="0" err="1">
                <a:solidFill>
                  <a:schemeClr val="bg1"/>
                </a:solidFill>
                <a:latin typeface="Gill Sans Infant Std" panose="020B0502020104020203" pitchFamily="34" charset="0"/>
                <a:cs typeface="Arial" pitchFamily="34" charset="0"/>
              </a:rPr>
              <a:t>cuestionan</a:t>
            </a:r>
            <a:r>
              <a:rPr lang="en-US" sz="1600" b="1" dirty="0">
                <a:solidFill>
                  <a:schemeClr val="bg1"/>
                </a:solidFill>
                <a:latin typeface="Gill Sans Infant Std" panose="020B0502020104020203" pitchFamily="34" charset="0"/>
                <a:cs typeface="Arial" pitchFamily="34" charset="0"/>
              </a:rPr>
              <a:t> el Sistema patriarchal y </a:t>
            </a:r>
            <a:r>
              <a:rPr lang="en-US" sz="1600" b="1" dirty="0" err="1">
                <a:solidFill>
                  <a:schemeClr val="bg1"/>
                </a:solidFill>
                <a:latin typeface="Gill Sans Infant Std" panose="020B0502020104020203" pitchFamily="34" charset="0"/>
                <a:cs typeface="Arial" pitchFamily="34" charset="0"/>
              </a:rPr>
              <a:t>conciben</a:t>
            </a:r>
            <a:r>
              <a:rPr lang="en-US" sz="1600" b="1" dirty="0">
                <a:solidFill>
                  <a:schemeClr val="bg1"/>
                </a:solidFill>
                <a:latin typeface="Gill Sans Infant Std" panose="020B0502020104020203" pitchFamily="34" charset="0"/>
                <a:cs typeface="Arial" pitchFamily="34" charset="0"/>
              </a:rPr>
              <a:t> la </a:t>
            </a:r>
            <a:r>
              <a:rPr lang="en-US" sz="1600" b="1" dirty="0" err="1">
                <a:solidFill>
                  <a:schemeClr val="bg1"/>
                </a:solidFill>
                <a:latin typeface="Gill Sans Infant Std" panose="020B0502020104020203" pitchFamily="34" charset="0"/>
                <a:cs typeface="Arial" pitchFamily="34" charset="0"/>
              </a:rPr>
              <a:t>diversidad</a:t>
            </a:r>
            <a:r>
              <a:rPr lang="en-US" sz="1600" b="1" dirty="0">
                <a:solidFill>
                  <a:schemeClr val="bg1"/>
                </a:solidFill>
                <a:latin typeface="Gill Sans Infant Std" panose="020B0502020104020203" pitchFamily="34" charset="0"/>
                <a:cs typeface="Arial" pitchFamily="34" charset="0"/>
              </a:rPr>
              <a:t> (de </a:t>
            </a:r>
            <a:r>
              <a:rPr lang="en-US" sz="1600" b="1" dirty="0" err="1">
                <a:solidFill>
                  <a:schemeClr val="bg1"/>
                </a:solidFill>
                <a:latin typeface="Gill Sans Infant Std" panose="020B0502020104020203" pitchFamily="34" charset="0"/>
                <a:cs typeface="Arial" pitchFamily="34" charset="0"/>
              </a:rPr>
              <a:t>genero</a:t>
            </a:r>
            <a:r>
              <a:rPr lang="en-US" sz="1600" b="1" dirty="0">
                <a:solidFill>
                  <a:schemeClr val="bg1"/>
                </a:solidFill>
                <a:latin typeface="Gill Sans Infant Std" panose="020B0502020104020203" pitchFamily="34" charset="0"/>
                <a:cs typeface="Arial" pitchFamily="34" charset="0"/>
              </a:rPr>
              <a:t>, </a:t>
            </a:r>
            <a:r>
              <a:rPr lang="en-US" sz="1600" b="1" dirty="0" err="1">
                <a:solidFill>
                  <a:schemeClr val="bg1"/>
                </a:solidFill>
                <a:latin typeface="Gill Sans Infant Std" panose="020B0502020104020203" pitchFamily="34" charset="0"/>
                <a:cs typeface="Arial" pitchFamily="34" charset="0"/>
              </a:rPr>
              <a:t>origen</a:t>
            </a:r>
            <a:r>
              <a:rPr lang="en-US" sz="1600" b="1" dirty="0">
                <a:solidFill>
                  <a:schemeClr val="bg1"/>
                </a:solidFill>
                <a:latin typeface="Gill Sans Infant Std" panose="020B0502020104020203" pitchFamily="34" charset="0"/>
                <a:cs typeface="Arial" pitchFamily="34" charset="0"/>
              </a:rPr>
              <a:t> </a:t>
            </a:r>
            <a:r>
              <a:rPr lang="en-US" sz="1600" b="1" dirty="0" err="1">
                <a:solidFill>
                  <a:schemeClr val="bg1"/>
                </a:solidFill>
                <a:latin typeface="Gill Sans Infant Std" panose="020B0502020104020203" pitchFamily="34" charset="0"/>
                <a:cs typeface="Arial" pitchFamily="34" charset="0"/>
              </a:rPr>
              <a:t>étnico</a:t>
            </a:r>
            <a:r>
              <a:rPr lang="en-US" sz="1600" b="1" dirty="0">
                <a:solidFill>
                  <a:schemeClr val="bg1"/>
                </a:solidFill>
                <a:latin typeface="Gill Sans Infant Std" panose="020B0502020104020203" pitchFamily="34" charset="0"/>
                <a:cs typeface="Arial" pitchFamily="34" charset="0"/>
              </a:rPr>
              <a:t>, </a:t>
            </a:r>
            <a:r>
              <a:rPr lang="en-US" sz="1600" b="1" dirty="0" err="1">
                <a:solidFill>
                  <a:schemeClr val="bg1"/>
                </a:solidFill>
                <a:latin typeface="Gill Sans Infant Std" panose="020B0502020104020203" pitchFamily="34" charset="0"/>
                <a:cs typeface="Arial" pitchFamily="34" charset="0"/>
              </a:rPr>
              <a:t>orientación</a:t>
            </a:r>
            <a:r>
              <a:rPr lang="en-US" sz="1600" b="1" dirty="0">
                <a:solidFill>
                  <a:schemeClr val="bg1"/>
                </a:solidFill>
                <a:latin typeface="Gill Sans Infant Std" panose="020B0502020104020203" pitchFamily="34" charset="0"/>
                <a:cs typeface="Arial" pitchFamily="34" charset="0"/>
              </a:rPr>
              <a:t> sexual, </a:t>
            </a:r>
            <a:r>
              <a:rPr lang="en-US" sz="1600" b="1" dirty="0" err="1">
                <a:solidFill>
                  <a:schemeClr val="bg1"/>
                </a:solidFill>
                <a:latin typeface="Gill Sans Infant Std" panose="020B0502020104020203" pitchFamily="34" charset="0"/>
                <a:cs typeface="Arial" pitchFamily="34" charset="0"/>
              </a:rPr>
              <a:t>edad</a:t>
            </a:r>
            <a:r>
              <a:rPr lang="en-US" sz="1600" b="1" dirty="0">
                <a:solidFill>
                  <a:schemeClr val="bg1"/>
                </a:solidFill>
                <a:latin typeface="Gill Sans Infant Std" panose="020B0502020104020203" pitchFamily="34" charset="0"/>
                <a:cs typeface="Arial" pitchFamily="34" charset="0"/>
              </a:rPr>
              <a:t> o </a:t>
            </a:r>
            <a:r>
              <a:rPr lang="en-US" sz="1600" b="1" dirty="0" err="1">
                <a:solidFill>
                  <a:schemeClr val="bg1"/>
                </a:solidFill>
                <a:latin typeface="Gill Sans Infant Std" panose="020B0502020104020203" pitchFamily="34" charset="0"/>
                <a:cs typeface="Arial" pitchFamily="34" charset="0"/>
              </a:rPr>
              <a:t>discapacidad</a:t>
            </a:r>
            <a:r>
              <a:rPr lang="en-US" sz="1600" b="1" dirty="0">
                <a:solidFill>
                  <a:schemeClr val="bg1"/>
                </a:solidFill>
                <a:latin typeface="Gill Sans Infant Std" panose="020B0502020104020203" pitchFamily="34" charset="0"/>
                <a:cs typeface="Arial" pitchFamily="34" charset="0"/>
              </a:rPr>
              <a:t>) </a:t>
            </a:r>
            <a:r>
              <a:rPr lang="en-US" sz="1600" b="1" dirty="0" err="1">
                <a:solidFill>
                  <a:schemeClr val="bg1"/>
                </a:solidFill>
                <a:latin typeface="Gill Sans Infant Std" panose="020B0502020104020203" pitchFamily="34" charset="0"/>
                <a:cs typeface="Arial" pitchFamily="34" charset="0"/>
              </a:rPr>
              <a:t>como</a:t>
            </a:r>
            <a:r>
              <a:rPr lang="en-US" sz="1600" b="1" dirty="0">
                <a:solidFill>
                  <a:schemeClr val="bg1"/>
                </a:solidFill>
                <a:latin typeface="Gill Sans Infant Std" panose="020B0502020104020203" pitchFamily="34" charset="0"/>
                <a:cs typeface="Arial" pitchFamily="34" charset="0"/>
              </a:rPr>
              <a:t> un valor </a:t>
            </a:r>
            <a:r>
              <a:rPr lang="en-US" sz="1600" b="1" dirty="0" err="1">
                <a:solidFill>
                  <a:schemeClr val="bg1"/>
                </a:solidFill>
                <a:latin typeface="Gill Sans Infant Std" panose="020B0502020104020203" pitchFamily="34" charset="0"/>
                <a:cs typeface="Arial" pitchFamily="34" charset="0"/>
              </a:rPr>
              <a:t>positivo</a:t>
            </a:r>
            <a:r>
              <a:rPr lang="en-US" sz="1600" b="1" dirty="0">
                <a:solidFill>
                  <a:schemeClr val="bg1"/>
                </a:solidFill>
                <a:latin typeface="Gill Sans Infant Std" panose="020B0502020104020203" pitchFamily="34" charset="0"/>
                <a:cs typeface="Arial" pitchFamily="34" charset="0"/>
              </a:rPr>
              <a:t>.</a:t>
            </a:r>
          </a:p>
        </p:txBody>
      </p:sp>
      <p:sp>
        <p:nvSpPr>
          <p:cNvPr id="5" name="Rectangle 4"/>
          <p:cNvSpPr/>
          <p:nvPr/>
        </p:nvSpPr>
        <p:spPr>
          <a:xfrm>
            <a:off x="4713316" y="1105592"/>
            <a:ext cx="4822002" cy="3941457"/>
          </a:xfrm>
          <a:prstGeom prst="rect">
            <a:avLst/>
          </a:prstGeom>
          <a:no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EE1B2E"/>
              </a:buClr>
            </a:pPr>
            <a:r>
              <a:rPr lang="en-US" sz="1400" b="1" dirty="0" err="1">
                <a:solidFill>
                  <a:srgbClr val="000000"/>
                </a:solidFill>
                <a:latin typeface="Gill Sans Infant Std" panose="020B0502020104020203" pitchFamily="34" charset="0"/>
                <a:cs typeface="Arial" pitchFamily="34" charset="0"/>
              </a:rPr>
              <a:t>Indicadores</a:t>
            </a:r>
            <a:endParaRPr lang="en-US" sz="1400" b="1" dirty="0">
              <a:solidFill>
                <a:srgbClr val="000000"/>
              </a:solidFill>
              <a:latin typeface="Gill Sans Infant Std" panose="020B0502020104020203" pitchFamily="34" charset="0"/>
              <a:cs typeface="Arial" pitchFamily="34" charset="0"/>
            </a:endParaRPr>
          </a:p>
          <a:p>
            <a:pPr algn="just">
              <a:buClr>
                <a:srgbClr val="EE1B2E"/>
              </a:buClr>
            </a:pPr>
            <a:endParaRPr lang="en-US" sz="1200" b="1" dirty="0">
              <a:solidFill>
                <a:srgbClr val="C00000"/>
              </a:solidFill>
              <a:latin typeface="Gill Sans Infant Std" panose="020B0502020104020203" pitchFamily="34" charset="0"/>
              <a:cs typeface="Arial" pitchFamily="34" charset="0"/>
            </a:endParaRPr>
          </a:p>
          <a:p>
            <a:pPr algn="just">
              <a:buClr>
                <a:srgbClr val="EE1B2E"/>
              </a:buClr>
            </a:pPr>
            <a:endParaRPr lang="es-419" sz="1200" b="1" dirty="0">
              <a:solidFill>
                <a:srgbClr val="000000"/>
              </a:solidFill>
              <a:latin typeface="Gill Sans Infant Std" panose="020B0502020104020203" pitchFamily="34" charset="0"/>
              <a:cs typeface="Arial" pitchFamily="34" charset="0"/>
            </a:endParaRPr>
          </a:p>
          <a:p>
            <a:pPr algn="just">
              <a:buClr>
                <a:srgbClr val="EE1B2E"/>
              </a:buClr>
            </a:pPr>
            <a:r>
              <a:rPr lang="es-BO" sz="1400" b="1" dirty="0">
                <a:solidFill>
                  <a:srgbClr val="C00000"/>
                </a:solidFill>
                <a:latin typeface="Gill Sans Infant Std" panose="020B0502020104020203" pitchFamily="34" charset="0"/>
                <a:cs typeface="Arial" pitchFamily="34" charset="0"/>
              </a:rPr>
              <a:t>Protección de violencia</a:t>
            </a:r>
            <a:endParaRPr lang="en-US" sz="1400" b="1" dirty="0">
              <a:solidFill>
                <a:srgbClr val="C00000"/>
              </a:solidFill>
              <a:latin typeface="Gill Sans Infant Std" panose="020B0502020104020203" pitchFamily="34" charset="0"/>
              <a:cs typeface="Arial" pitchFamily="34" charset="0"/>
            </a:endParaRPr>
          </a:p>
          <a:p>
            <a:pPr algn="just">
              <a:buClr>
                <a:srgbClr val="EE1B2E"/>
              </a:buClr>
            </a:pPr>
            <a:r>
              <a:rPr lang="en-US" sz="1200" dirty="0" err="1">
                <a:solidFill>
                  <a:srgbClr val="000000"/>
                </a:solidFill>
                <a:latin typeface="Gill Sans Infant Std" panose="020B0502020104020203" pitchFamily="34" charset="0"/>
                <a:cs typeface="Arial" pitchFamily="34" charset="0"/>
              </a:rPr>
              <a:t>Proporción</a:t>
            </a:r>
            <a:r>
              <a:rPr lang="en-US" sz="1200" dirty="0">
                <a:solidFill>
                  <a:srgbClr val="000000"/>
                </a:solidFill>
                <a:latin typeface="Gill Sans Infant Std" panose="020B0502020104020203" pitchFamily="34" charset="0"/>
                <a:cs typeface="Arial" pitchFamily="34" charset="0"/>
              </a:rPr>
              <a:t> de </a:t>
            </a:r>
            <a:r>
              <a:rPr lang="en-US" sz="1200" dirty="0" err="1">
                <a:solidFill>
                  <a:srgbClr val="000000"/>
                </a:solidFill>
                <a:latin typeface="Gill Sans Infant Std" panose="020B0502020104020203" pitchFamily="34" charset="0"/>
                <a:cs typeface="Arial" pitchFamily="34" charset="0"/>
              </a:rPr>
              <a:t>niños</a:t>
            </a:r>
            <a:r>
              <a:rPr lang="en-US" sz="1200" dirty="0">
                <a:solidFill>
                  <a:srgbClr val="000000"/>
                </a:solidFill>
                <a:latin typeface="Gill Sans Infant Std" panose="020B0502020104020203" pitchFamily="34" charset="0"/>
                <a:cs typeface="Arial" pitchFamily="34" charset="0"/>
              </a:rPr>
              <a:t> y </a:t>
            </a:r>
            <a:r>
              <a:rPr lang="en-US" sz="1200" dirty="0" err="1">
                <a:solidFill>
                  <a:srgbClr val="000000"/>
                </a:solidFill>
                <a:latin typeface="Gill Sans Infant Std" panose="020B0502020104020203" pitchFamily="34" charset="0"/>
                <a:cs typeface="Arial" pitchFamily="34" charset="0"/>
              </a:rPr>
              <a:t>niñas</a:t>
            </a:r>
            <a:r>
              <a:rPr lang="en-US" sz="1200" dirty="0">
                <a:solidFill>
                  <a:srgbClr val="000000"/>
                </a:solidFill>
                <a:latin typeface="Gill Sans Infant Std" panose="020B0502020104020203" pitchFamily="34" charset="0"/>
                <a:cs typeface="Arial" pitchFamily="34" charset="0"/>
              </a:rPr>
              <a:t> de 1 – 17 </a:t>
            </a:r>
            <a:r>
              <a:rPr lang="en-US" sz="1200" dirty="0" err="1">
                <a:solidFill>
                  <a:srgbClr val="000000"/>
                </a:solidFill>
                <a:latin typeface="Gill Sans Infant Std" panose="020B0502020104020203" pitchFamily="34" charset="0"/>
                <a:cs typeface="Arial" pitchFamily="34" charset="0"/>
              </a:rPr>
              <a:t>años</a:t>
            </a:r>
            <a:r>
              <a:rPr lang="en-US" sz="1200" dirty="0">
                <a:solidFill>
                  <a:srgbClr val="000000"/>
                </a:solidFill>
                <a:latin typeface="Gill Sans Infant Std" panose="020B0502020104020203" pitchFamily="34" charset="0"/>
                <a:cs typeface="Arial" pitchFamily="34" charset="0"/>
              </a:rPr>
              <a:t> que </a:t>
            </a:r>
            <a:r>
              <a:rPr lang="en-US" sz="1200" dirty="0" err="1">
                <a:solidFill>
                  <a:srgbClr val="000000"/>
                </a:solidFill>
                <a:latin typeface="Gill Sans Infant Std" panose="020B0502020104020203" pitchFamily="34" charset="0"/>
                <a:cs typeface="Arial" pitchFamily="34" charset="0"/>
              </a:rPr>
              <a:t>han</a:t>
            </a:r>
            <a:r>
              <a:rPr lang="en-US" sz="1200" dirty="0">
                <a:solidFill>
                  <a:srgbClr val="000000"/>
                </a:solidFill>
                <a:latin typeface="Gill Sans Infant Std" panose="020B0502020104020203" pitchFamily="34" charset="0"/>
                <a:cs typeface="Arial" pitchFamily="34" charset="0"/>
              </a:rPr>
              <a:t> </a:t>
            </a:r>
            <a:r>
              <a:rPr lang="en-US" sz="1200" dirty="0" err="1">
                <a:solidFill>
                  <a:srgbClr val="000000"/>
                </a:solidFill>
                <a:latin typeface="Gill Sans Infant Std" panose="020B0502020104020203" pitchFamily="34" charset="0"/>
                <a:cs typeface="Arial" pitchFamily="34" charset="0"/>
              </a:rPr>
              <a:t>sufrido</a:t>
            </a:r>
            <a:r>
              <a:rPr lang="en-US" sz="1200" dirty="0">
                <a:solidFill>
                  <a:srgbClr val="000000"/>
                </a:solidFill>
                <a:latin typeface="Gill Sans Infant Std" panose="020B0502020104020203" pitchFamily="34" charset="0"/>
                <a:cs typeface="Arial" pitchFamily="34" charset="0"/>
              </a:rPr>
              <a:t> </a:t>
            </a:r>
            <a:r>
              <a:rPr lang="en-US" sz="1200" dirty="0" err="1">
                <a:solidFill>
                  <a:srgbClr val="000000"/>
                </a:solidFill>
                <a:latin typeface="Gill Sans Infant Std" panose="020B0502020104020203" pitchFamily="34" charset="0"/>
                <a:cs typeface="Arial" pitchFamily="34" charset="0"/>
              </a:rPr>
              <a:t>violencia</a:t>
            </a:r>
            <a:r>
              <a:rPr lang="en-US" sz="1200" dirty="0">
                <a:solidFill>
                  <a:srgbClr val="000000"/>
                </a:solidFill>
                <a:latin typeface="Gill Sans Infant Std" panose="020B0502020104020203" pitchFamily="34" charset="0"/>
                <a:cs typeface="Arial" pitchFamily="34" charset="0"/>
              </a:rPr>
              <a:t> </a:t>
            </a:r>
            <a:r>
              <a:rPr lang="en-US" sz="1200" dirty="0" err="1">
                <a:solidFill>
                  <a:srgbClr val="000000"/>
                </a:solidFill>
                <a:latin typeface="Gill Sans Infant Std" panose="020B0502020104020203" pitchFamily="34" charset="0"/>
                <a:cs typeface="Arial" pitchFamily="34" charset="0"/>
              </a:rPr>
              <a:t>fisica</a:t>
            </a:r>
            <a:r>
              <a:rPr lang="en-US" sz="1200" dirty="0">
                <a:solidFill>
                  <a:srgbClr val="000000"/>
                </a:solidFill>
                <a:latin typeface="Gill Sans Infant Std" panose="020B0502020104020203" pitchFamily="34" charset="0"/>
                <a:cs typeface="Arial" pitchFamily="34" charset="0"/>
              </a:rPr>
              <a:t> y o </a:t>
            </a:r>
            <a:r>
              <a:rPr lang="en-US" sz="1200" dirty="0" err="1">
                <a:solidFill>
                  <a:srgbClr val="000000"/>
                </a:solidFill>
                <a:latin typeface="Gill Sans Infant Std" panose="020B0502020104020203" pitchFamily="34" charset="0"/>
                <a:cs typeface="Arial" pitchFamily="34" charset="0"/>
              </a:rPr>
              <a:t>psicologica</a:t>
            </a:r>
            <a:r>
              <a:rPr lang="en-US" sz="1200" dirty="0">
                <a:solidFill>
                  <a:srgbClr val="000000"/>
                </a:solidFill>
                <a:latin typeface="Gill Sans Infant Std" panose="020B0502020104020203" pitchFamily="34" charset="0"/>
                <a:cs typeface="Arial" pitchFamily="34" charset="0"/>
              </a:rPr>
              <a:t> por </a:t>
            </a:r>
            <a:r>
              <a:rPr lang="en-US" sz="1200" dirty="0" err="1">
                <a:solidFill>
                  <a:srgbClr val="000000"/>
                </a:solidFill>
                <a:latin typeface="Gill Sans Infant Std" panose="020B0502020104020203" pitchFamily="34" charset="0"/>
                <a:cs typeface="Arial" pitchFamily="34" charset="0"/>
              </a:rPr>
              <a:t>parte</a:t>
            </a:r>
            <a:r>
              <a:rPr lang="en-US" sz="1200" dirty="0">
                <a:solidFill>
                  <a:srgbClr val="000000"/>
                </a:solidFill>
                <a:latin typeface="Gill Sans Infant Std" panose="020B0502020104020203" pitchFamily="34" charset="0"/>
                <a:cs typeface="Arial" pitchFamily="34" charset="0"/>
              </a:rPr>
              <a:t> de sus </a:t>
            </a:r>
            <a:r>
              <a:rPr lang="en-US" sz="1200" dirty="0" err="1">
                <a:solidFill>
                  <a:srgbClr val="000000"/>
                </a:solidFill>
                <a:latin typeface="Gill Sans Infant Std" panose="020B0502020104020203" pitchFamily="34" charset="0"/>
                <a:cs typeface="Arial" pitchFamily="34" charset="0"/>
              </a:rPr>
              <a:t>cuidadores</a:t>
            </a:r>
            <a:r>
              <a:rPr lang="en-US" sz="1200" dirty="0">
                <a:solidFill>
                  <a:srgbClr val="000000"/>
                </a:solidFill>
                <a:latin typeface="Gill Sans Infant Std" panose="020B0502020104020203" pitchFamily="34" charset="0"/>
                <a:cs typeface="Arial" pitchFamily="34" charset="0"/>
              </a:rPr>
              <a:t> </a:t>
            </a:r>
            <a:r>
              <a:rPr lang="en-US" sz="1200" dirty="0" err="1">
                <a:solidFill>
                  <a:srgbClr val="000000"/>
                </a:solidFill>
                <a:latin typeface="Gill Sans Infant Std" panose="020B0502020104020203" pitchFamily="34" charset="0"/>
                <a:cs typeface="Arial" pitchFamily="34" charset="0"/>
              </a:rPr>
              <a:t>en</a:t>
            </a:r>
            <a:r>
              <a:rPr lang="en-US" sz="1200" dirty="0">
                <a:solidFill>
                  <a:srgbClr val="000000"/>
                </a:solidFill>
                <a:latin typeface="Gill Sans Infant Std" panose="020B0502020104020203" pitchFamily="34" charset="0"/>
                <a:cs typeface="Arial" pitchFamily="34" charset="0"/>
              </a:rPr>
              <a:t> el ultimo </a:t>
            </a:r>
            <a:r>
              <a:rPr lang="en-US" sz="1200" dirty="0" err="1">
                <a:solidFill>
                  <a:srgbClr val="000000"/>
                </a:solidFill>
                <a:latin typeface="Gill Sans Infant Std" panose="020B0502020104020203" pitchFamily="34" charset="0"/>
                <a:cs typeface="Arial" pitchFamily="34" charset="0"/>
              </a:rPr>
              <a:t>mes</a:t>
            </a:r>
            <a:r>
              <a:rPr lang="en-US" sz="1200" dirty="0">
                <a:solidFill>
                  <a:srgbClr val="000000"/>
                </a:solidFill>
                <a:latin typeface="Gill Sans Infant Std" panose="020B0502020104020203" pitchFamily="34" charset="0"/>
                <a:cs typeface="Arial" pitchFamily="34" charset="0"/>
              </a:rPr>
              <a:t>.</a:t>
            </a:r>
          </a:p>
          <a:p>
            <a:pPr algn="just">
              <a:buClr>
                <a:srgbClr val="EE1B2E"/>
              </a:buClr>
            </a:pPr>
            <a:endParaRPr lang="en-US" sz="1100" b="1" dirty="0">
              <a:solidFill>
                <a:srgbClr val="000000"/>
              </a:solidFill>
              <a:latin typeface="Gill Sans Infant Std" panose="020B0502020104020203" pitchFamily="34" charset="0"/>
              <a:cs typeface="Arial" pitchFamily="34" charset="0"/>
            </a:endParaRPr>
          </a:p>
          <a:p>
            <a:pPr algn="just">
              <a:buClr>
                <a:srgbClr val="EE1B2E"/>
              </a:buClr>
            </a:pPr>
            <a:r>
              <a:rPr lang="en-US" sz="1200" b="1" dirty="0" err="1">
                <a:solidFill>
                  <a:srgbClr val="C00000"/>
                </a:solidFill>
                <a:latin typeface="Gill Sans Infant Std" panose="020B0502020104020203" pitchFamily="34" charset="0"/>
                <a:cs typeface="Arial" pitchFamily="34" charset="0"/>
              </a:rPr>
              <a:t>Gobernanza</a:t>
            </a:r>
            <a:endParaRPr lang="en-US" sz="1200" b="1" dirty="0">
              <a:solidFill>
                <a:srgbClr val="C00000"/>
              </a:solidFill>
              <a:latin typeface="Gill Sans Infant Std" panose="020B0502020104020203" pitchFamily="34" charset="0"/>
              <a:cs typeface="Arial" pitchFamily="34" charset="0"/>
            </a:endParaRPr>
          </a:p>
          <a:p>
            <a:pPr algn="just">
              <a:buClr>
                <a:srgbClr val="EE1B2E"/>
              </a:buClr>
            </a:pPr>
            <a:r>
              <a:rPr lang="en-US" sz="1100" dirty="0" err="1">
                <a:solidFill>
                  <a:srgbClr val="000000"/>
                </a:solidFill>
                <a:latin typeface="Gill Sans Infant Std" panose="020B0502020104020203" pitchFamily="34" charset="0"/>
                <a:cs typeface="Arial" pitchFamily="34" charset="0"/>
              </a:rPr>
              <a:t>Mecanismos</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publicos</a:t>
            </a:r>
            <a:r>
              <a:rPr lang="en-US" sz="1100" dirty="0">
                <a:solidFill>
                  <a:srgbClr val="000000"/>
                </a:solidFill>
                <a:latin typeface="Gill Sans Infant Std" panose="020B0502020104020203" pitchFamily="34" charset="0"/>
                <a:cs typeface="Arial" pitchFamily="34" charset="0"/>
              </a:rPr>
              <a:t> para la </a:t>
            </a:r>
            <a:r>
              <a:rPr lang="en-US" sz="1100" dirty="0" err="1">
                <a:solidFill>
                  <a:srgbClr val="000000"/>
                </a:solidFill>
                <a:latin typeface="Gill Sans Infant Std" panose="020B0502020104020203" pitchFamily="34" charset="0"/>
                <a:cs typeface="Arial" pitchFamily="34" charset="0"/>
              </a:rPr>
              <a:t>coordinación</a:t>
            </a:r>
            <a:r>
              <a:rPr lang="en-US" sz="1100" dirty="0">
                <a:solidFill>
                  <a:srgbClr val="000000"/>
                </a:solidFill>
                <a:latin typeface="Gill Sans Infant Std" panose="020B0502020104020203" pitchFamily="34" charset="0"/>
                <a:cs typeface="Arial" pitchFamily="34" charset="0"/>
              </a:rPr>
              <a:t> de </a:t>
            </a:r>
            <a:r>
              <a:rPr lang="en-US" sz="1100" dirty="0" err="1">
                <a:solidFill>
                  <a:srgbClr val="000000"/>
                </a:solidFill>
                <a:latin typeface="Gill Sans Infant Std" panose="020B0502020104020203" pitchFamily="34" charset="0"/>
                <a:cs typeface="Arial" pitchFamily="34" charset="0"/>
              </a:rPr>
              <a:t>politicas</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estrategias</a:t>
            </a:r>
            <a:r>
              <a:rPr lang="en-US" sz="1100" dirty="0">
                <a:solidFill>
                  <a:srgbClr val="000000"/>
                </a:solidFill>
                <a:latin typeface="Gill Sans Infant Std" panose="020B0502020104020203" pitchFamily="34" charset="0"/>
                <a:cs typeface="Arial" pitchFamily="34" charset="0"/>
              </a:rPr>
              <a:t> y planes de </a:t>
            </a:r>
            <a:r>
              <a:rPr lang="en-US" sz="1100" dirty="0" err="1">
                <a:solidFill>
                  <a:srgbClr val="000000"/>
                </a:solidFill>
                <a:latin typeface="Gill Sans Infant Std" panose="020B0502020104020203" pitchFamily="34" charset="0"/>
                <a:cs typeface="Arial" pitchFamily="34" charset="0"/>
              </a:rPr>
              <a:t>implementación</a:t>
            </a:r>
            <a:r>
              <a:rPr lang="en-US" sz="1100" dirty="0">
                <a:solidFill>
                  <a:srgbClr val="000000"/>
                </a:solidFill>
                <a:latin typeface="Gill Sans Infant Std" panose="020B0502020104020203" pitchFamily="34" charset="0"/>
                <a:cs typeface="Arial" pitchFamily="34" charset="0"/>
              </a:rPr>
              <a:t> que </a:t>
            </a:r>
            <a:r>
              <a:rPr lang="en-US" sz="1100" dirty="0" err="1">
                <a:solidFill>
                  <a:srgbClr val="000000"/>
                </a:solidFill>
                <a:latin typeface="Gill Sans Infant Std" panose="020B0502020104020203" pitchFamily="34" charset="0"/>
                <a:cs typeface="Arial" pitchFamily="34" charset="0"/>
              </a:rPr>
              <a:t>cuentan</a:t>
            </a:r>
            <a:r>
              <a:rPr lang="en-US" sz="1100" dirty="0">
                <a:solidFill>
                  <a:srgbClr val="000000"/>
                </a:solidFill>
                <a:latin typeface="Gill Sans Infant Std" panose="020B0502020104020203" pitchFamily="34" charset="0"/>
                <a:cs typeface="Arial" pitchFamily="34" charset="0"/>
              </a:rPr>
              <a:t> con </a:t>
            </a:r>
            <a:r>
              <a:rPr lang="en-US" sz="1100" dirty="0" err="1">
                <a:solidFill>
                  <a:srgbClr val="000000"/>
                </a:solidFill>
                <a:latin typeface="Gill Sans Infant Std" panose="020B0502020104020203" pitchFamily="34" charset="0"/>
                <a:cs typeface="Arial" pitchFamily="34" charset="0"/>
              </a:rPr>
              <a:t>suficientes</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recursos</a:t>
            </a:r>
            <a:r>
              <a:rPr lang="en-US" sz="1100" dirty="0">
                <a:solidFill>
                  <a:srgbClr val="000000"/>
                </a:solidFill>
                <a:latin typeface="Gill Sans Infant Std" panose="020B0502020104020203" pitchFamily="34" charset="0"/>
                <a:cs typeface="Arial" pitchFamily="34" charset="0"/>
              </a:rPr>
              <a:t> y </a:t>
            </a:r>
            <a:r>
              <a:rPr lang="en-US" sz="1100" dirty="0" err="1">
                <a:solidFill>
                  <a:srgbClr val="000000"/>
                </a:solidFill>
                <a:latin typeface="Gill Sans Infant Std" panose="020B0502020104020203" pitchFamily="34" charset="0"/>
                <a:cs typeface="Arial" pitchFamily="34" charset="0"/>
              </a:rPr>
              <a:t>capacidades</a:t>
            </a:r>
            <a:r>
              <a:rPr lang="en-US" sz="1100" dirty="0">
                <a:solidFill>
                  <a:srgbClr val="000000"/>
                </a:solidFill>
                <a:latin typeface="Gill Sans Infant Std" panose="020B0502020104020203" pitchFamily="34" charset="0"/>
                <a:cs typeface="Arial" pitchFamily="34" charset="0"/>
              </a:rPr>
              <a:t> de </a:t>
            </a:r>
            <a:r>
              <a:rPr lang="en-US" sz="1100" dirty="0" err="1">
                <a:solidFill>
                  <a:srgbClr val="000000"/>
                </a:solidFill>
                <a:latin typeface="Gill Sans Infant Std" panose="020B0502020104020203" pitchFamily="34" charset="0"/>
                <a:cs typeface="Arial" pitchFamily="34" charset="0"/>
              </a:rPr>
              <a:t>recursos</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humanos</a:t>
            </a:r>
            <a:r>
              <a:rPr lang="en-US" sz="1100" dirty="0">
                <a:solidFill>
                  <a:srgbClr val="000000"/>
                </a:solidFill>
                <a:latin typeface="Gill Sans Infant Std" panose="020B0502020104020203" pitchFamily="34" charset="0"/>
                <a:cs typeface="Arial" pitchFamily="34" charset="0"/>
              </a:rPr>
              <a:t>. </a:t>
            </a:r>
            <a:endParaRPr lang="en-US" sz="1100" b="1" dirty="0">
              <a:solidFill>
                <a:srgbClr val="000000"/>
              </a:solidFill>
              <a:latin typeface="Arial" pitchFamily="34" charset="0"/>
              <a:cs typeface="Arial" pitchFamily="34" charset="0"/>
            </a:endParaRPr>
          </a:p>
        </p:txBody>
      </p:sp>
      <p:sp>
        <p:nvSpPr>
          <p:cNvPr id="7" name="Rectangle 6"/>
          <p:cNvSpPr/>
          <p:nvPr/>
        </p:nvSpPr>
        <p:spPr>
          <a:xfrm>
            <a:off x="391318" y="5070764"/>
            <a:ext cx="9144000" cy="1321723"/>
          </a:xfrm>
          <a:prstGeom prst="rect">
            <a:avLst/>
          </a:prstGeom>
          <a:no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EE1B2E"/>
              </a:buClr>
            </a:pPr>
            <a:r>
              <a:rPr lang="es-419" sz="1400" b="1" dirty="0">
                <a:solidFill>
                  <a:srgbClr val="000000"/>
                </a:solidFill>
                <a:latin typeface="Gill Sans Infant Std" panose="020B0502020104020203" pitchFamily="34" charset="0"/>
                <a:cs typeface="Arial" pitchFamily="34" charset="0"/>
              </a:rPr>
              <a:t>Temas Globales</a:t>
            </a:r>
          </a:p>
          <a:p>
            <a:pPr algn="ctr">
              <a:buClr>
                <a:srgbClr val="EE1B2E"/>
              </a:buClr>
            </a:pPr>
            <a:endParaRPr lang="es-419" sz="1200" b="1" dirty="0">
              <a:solidFill>
                <a:srgbClr val="000000"/>
              </a:solidFill>
              <a:latin typeface="Arial" pitchFamily="34" charset="0"/>
              <a:cs typeface="Arial" pitchFamily="34" charset="0"/>
            </a:endParaRPr>
          </a:p>
          <a:p>
            <a:pPr algn="ctr">
              <a:buClr>
                <a:srgbClr val="EE1B2E"/>
              </a:buClr>
            </a:pPr>
            <a:endParaRPr lang="es-419" sz="1200" b="1" dirty="0">
              <a:solidFill>
                <a:srgbClr val="000000"/>
              </a:solidFill>
              <a:latin typeface="Arial" pitchFamily="34" charset="0"/>
              <a:cs typeface="Arial" pitchFamily="34" charset="0"/>
            </a:endParaRPr>
          </a:p>
          <a:p>
            <a:pPr algn="ctr">
              <a:buClr>
                <a:srgbClr val="EE1B2E"/>
              </a:buClr>
            </a:pPr>
            <a:endParaRPr lang="es-419" sz="1200" b="1" dirty="0">
              <a:solidFill>
                <a:srgbClr val="000000"/>
              </a:solidFill>
              <a:latin typeface="Arial" pitchFamily="34" charset="0"/>
              <a:cs typeface="Arial" pitchFamily="34" charset="0"/>
            </a:endParaRPr>
          </a:p>
          <a:p>
            <a:pPr algn="ctr">
              <a:buClr>
                <a:srgbClr val="EE1B2E"/>
              </a:buClr>
            </a:pPr>
            <a:endParaRPr lang="es-419" sz="1200" b="1" dirty="0">
              <a:solidFill>
                <a:srgbClr val="000000"/>
              </a:solidFill>
              <a:latin typeface="Arial" pitchFamily="34" charset="0"/>
              <a:cs typeface="Arial" pitchFamily="34" charset="0"/>
            </a:endParaRPr>
          </a:p>
          <a:p>
            <a:pPr algn="ctr">
              <a:buClr>
                <a:srgbClr val="EE1B2E"/>
              </a:buClr>
            </a:pPr>
            <a:endParaRPr lang="es-419" sz="1200" b="1" dirty="0">
              <a:solidFill>
                <a:srgbClr val="000000"/>
              </a:solidFill>
              <a:latin typeface="Arial" pitchFamily="34" charset="0"/>
              <a:cs typeface="Arial" pitchFamily="34" charset="0"/>
            </a:endParaRPr>
          </a:p>
          <a:p>
            <a:pPr algn="ctr">
              <a:buClr>
                <a:srgbClr val="EE1B2E"/>
              </a:buClr>
            </a:pPr>
            <a:endParaRPr lang="en-US" sz="1200" b="1" dirty="0" err="1">
              <a:solidFill>
                <a:srgbClr val="000000"/>
              </a:solidFill>
              <a:latin typeface="Arial" pitchFamily="34" charset="0"/>
              <a:cs typeface="Arial" pitchFamily="34" charset="0"/>
            </a:endParaRPr>
          </a:p>
        </p:txBody>
      </p:sp>
      <p:sp>
        <p:nvSpPr>
          <p:cNvPr id="8" name="Rectangle 7"/>
          <p:cNvSpPr/>
          <p:nvPr/>
        </p:nvSpPr>
        <p:spPr>
          <a:xfrm>
            <a:off x="391318" y="3829792"/>
            <a:ext cx="4130806" cy="1212262"/>
          </a:xfrm>
          <a:prstGeom prst="rect">
            <a:avLst/>
          </a:prstGeom>
          <a:no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buClr>
                <a:srgbClr val="EE1B2E"/>
              </a:buClr>
            </a:pPr>
            <a:r>
              <a:rPr lang="en-US" sz="1400" b="1" dirty="0" err="1">
                <a:solidFill>
                  <a:srgbClr val="000000"/>
                </a:solidFill>
                <a:latin typeface="Gill Sans Infant Std" panose="020B0502020104020203" pitchFamily="34" charset="0"/>
                <a:cs typeface="Arial" pitchFamily="34" charset="0"/>
              </a:rPr>
              <a:t>Enfoques</a:t>
            </a:r>
            <a:r>
              <a:rPr lang="en-US" sz="1400" b="1" dirty="0">
                <a:solidFill>
                  <a:srgbClr val="000000"/>
                </a:solidFill>
                <a:latin typeface="Gill Sans Infant Std" panose="020B0502020104020203" pitchFamily="34" charset="0"/>
                <a:cs typeface="Arial" pitchFamily="34" charset="0"/>
              </a:rPr>
              <a:t> </a:t>
            </a:r>
            <a:r>
              <a:rPr lang="en-US" sz="1400" b="1" dirty="0" err="1">
                <a:solidFill>
                  <a:srgbClr val="000000"/>
                </a:solidFill>
                <a:latin typeface="Gill Sans Infant Std" panose="020B0502020104020203" pitchFamily="34" charset="0"/>
                <a:cs typeface="Arial" pitchFamily="34" charset="0"/>
              </a:rPr>
              <a:t>Comunes</a:t>
            </a:r>
            <a:endParaRPr lang="en-US" sz="1400" b="1" dirty="0">
              <a:solidFill>
                <a:srgbClr val="000000"/>
              </a:solidFill>
              <a:latin typeface="Gill Sans Infant Std" panose="020B0502020104020203" pitchFamily="34" charset="0"/>
              <a:cs typeface="Arial" pitchFamily="34" charset="0"/>
            </a:endParaRPr>
          </a:p>
          <a:p>
            <a:pPr>
              <a:buClr>
                <a:srgbClr val="EE1B2E"/>
              </a:buClr>
            </a:pPr>
            <a:endParaRPr lang="en-US" sz="1200" b="1" dirty="0">
              <a:solidFill>
                <a:srgbClr val="000000"/>
              </a:solidFill>
              <a:latin typeface="Gill Sans Infant Std" panose="020B0502020104020203" pitchFamily="34" charset="0"/>
              <a:cs typeface="Arial" pitchFamily="34" charset="0"/>
            </a:endParaRPr>
          </a:p>
          <a:p>
            <a:pPr marL="171450" indent="-171450">
              <a:buClr>
                <a:srgbClr val="EE1B2E"/>
              </a:buClr>
              <a:buFont typeface="Arial" panose="020B0604020202020204" pitchFamily="34" charset="0"/>
              <a:buChar char="•"/>
            </a:pPr>
            <a:r>
              <a:rPr lang="en-US" sz="1200" dirty="0" err="1">
                <a:solidFill>
                  <a:srgbClr val="000000"/>
                </a:solidFill>
                <a:latin typeface="Gill Sans Infant Std" panose="020B0502020104020203" pitchFamily="34" charset="0"/>
                <a:cs typeface="Arial" pitchFamily="34" charset="0"/>
              </a:rPr>
              <a:t>Pasos</a:t>
            </a:r>
            <a:r>
              <a:rPr lang="en-US" sz="1200" dirty="0">
                <a:solidFill>
                  <a:srgbClr val="000000"/>
                </a:solidFill>
                <a:latin typeface="Gill Sans Infant Std" panose="020B0502020104020203" pitchFamily="34" charset="0"/>
                <a:cs typeface="Arial" pitchFamily="34" charset="0"/>
              </a:rPr>
              <a:t> para </a:t>
            </a:r>
            <a:r>
              <a:rPr lang="en-US" sz="1200" dirty="0" err="1">
                <a:solidFill>
                  <a:srgbClr val="000000"/>
                </a:solidFill>
                <a:latin typeface="Gill Sans Infant Std" panose="020B0502020104020203" pitchFamily="34" charset="0"/>
                <a:cs typeface="Arial" pitchFamily="34" charset="0"/>
              </a:rPr>
              <a:t>proteger</a:t>
            </a:r>
            <a:endParaRPr lang="en-US" sz="1200" dirty="0">
              <a:solidFill>
                <a:srgbClr val="000000"/>
              </a:solidFill>
              <a:latin typeface="Gill Sans Infant Std" panose="020B0502020104020203" pitchFamily="34" charset="0"/>
              <a:cs typeface="Arial" pitchFamily="34" charset="0"/>
            </a:endParaRPr>
          </a:p>
          <a:p>
            <a:pPr marL="171450" indent="-171450">
              <a:buClr>
                <a:srgbClr val="EE1B2E"/>
              </a:buClr>
              <a:buFont typeface="Arial" panose="020B0604020202020204" pitchFamily="34" charset="0"/>
              <a:buChar char="•"/>
            </a:pPr>
            <a:r>
              <a:rPr lang="en-US" sz="1200" dirty="0">
                <a:solidFill>
                  <a:srgbClr val="000000"/>
                </a:solidFill>
                <a:latin typeface="Gill Sans Infant Std" panose="020B0502020104020203" pitchFamily="34" charset="0"/>
                <a:cs typeface="Arial" pitchFamily="34" charset="0"/>
              </a:rPr>
              <a:t>Crianza sin </a:t>
            </a:r>
            <a:r>
              <a:rPr lang="en-US" sz="1200" dirty="0" err="1">
                <a:solidFill>
                  <a:srgbClr val="000000"/>
                </a:solidFill>
                <a:latin typeface="Gill Sans Infant Std" panose="020B0502020104020203" pitchFamily="34" charset="0"/>
                <a:cs typeface="Arial" pitchFamily="34" charset="0"/>
              </a:rPr>
              <a:t>violencia</a:t>
            </a:r>
            <a:endParaRPr lang="en-US" sz="1200" dirty="0">
              <a:solidFill>
                <a:srgbClr val="000000"/>
              </a:solidFill>
              <a:latin typeface="Gill Sans Infant Std" panose="020B0502020104020203" pitchFamily="34" charset="0"/>
              <a:cs typeface="Arial" pitchFamily="34" charset="0"/>
            </a:endParaRPr>
          </a:p>
        </p:txBody>
      </p:sp>
      <p:pic>
        <p:nvPicPr>
          <p:cNvPr id="23" name="Picture 22"/>
          <p:cNvPicPr>
            <a:picLocks noChangeAspect="1"/>
          </p:cNvPicPr>
          <p:nvPr/>
        </p:nvPicPr>
        <p:blipFill>
          <a:blip r:embed="rId4"/>
          <a:stretch>
            <a:fillRect/>
          </a:stretch>
        </p:blipFill>
        <p:spPr>
          <a:xfrm>
            <a:off x="811773" y="5237811"/>
            <a:ext cx="842706" cy="834852"/>
          </a:xfrm>
          <a:prstGeom prst="rect">
            <a:avLst/>
          </a:prstGeom>
        </p:spPr>
      </p:pic>
      <p:sp>
        <p:nvSpPr>
          <p:cNvPr id="35" name="TextBox 34"/>
          <p:cNvSpPr txBox="1"/>
          <p:nvPr/>
        </p:nvSpPr>
        <p:spPr>
          <a:xfrm>
            <a:off x="556953" y="5991907"/>
            <a:ext cx="1396538" cy="489534"/>
          </a:xfrm>
          <a:prstGeom prst="rect">
            <a:avLst/>
          </a:prstGeom>
          <a:noFill/>
        </p:spPr>
        <p:txBody>
          <a:bodyPr wrap="square" tIns="90000" bIns="90000" rtlCol="0" anchor="t">
            <a:spAutoFit/>
          </a:bodyPr>
          <a:lstStyle/>
          <a:p>
            <a:pPr algn="ctr">
              <a:buClr>
                <a:srgbClr val="EE1B2E"/>
              </a:buClr>
            </a:pPr>
            <a:r>
              <a:rPr lang="es-419" sz="1000" b="1" dirty="0" err="1">
                <a:solidFill>
                  <a:schemeClr val="bg2">
                    <a:lumMod val="60000"/>
                    <a:lumOff val="40000"/>
                  </a:schemeClr>
                </a:solidFill>
                <a:latin typeface="Gill Sans Infant Std" panose="020B0502020104020203" pitchFamily="34" charset="0"/>
                <a:cs typeface="Arial" pitchFamily="34" charset="0"/>
              </a:rPr>
              <a:t>Health</a:t>
            </a:r>
            <a:r>
              <a:rPr lang="es-419" sz="1000" b="1" dirty="0">
                <a:solidFill>
                  <a:schemeClr val="bg2">
                    <a:lumMod val="60000"/>
                    <a:lumOff val="40000"/>
                  </a:schemeClr>
                </a:solidFill>
                <a:latin typeface="Gill Sans Infant Std" panose="020B0502020104020203" pitchFamily="34" charset="0"/>
                <a:cs typeface="Arial" pitchFamily="34" charset="0"/>
              </a:rPr>
              <a:t> and </a:t>
            </a:r>
            <a:r>
              <a:rPr lang="es-419" sz="1000" b="1" dirty="0" err="1">
                <a:solidFill>
                  <a:schemeClr val="bg2">
                    <a:lumMod val="60000"/>
                    <a:lumOff val="40000"/>
                  </a:schemeClr>
                </a:solidFill>
                <a:latin typeface="Gill Sans Infant Std" panose="020B0502020104020203" pitchFamily="34" charset="0"/>
                <a:cs typeface="Arial" pitchFamily="34" charset="0"/>
              </a:rPr>
              <a:t>Nutrition</a:t>
            </a:r>
            <a:endParaRPr lang="en-US" sz="1000" b="1" dirty="0">
              <a:solidFill>
                <a:schemeClr val="bg2">
                  <a:lumMod val="60000"/>
                  <a:lumOff val="40000"/>
                </a:schemeClr>
              </a:solidFill>
              <a:latin typeface="Gill Sans Infant Std" panose="020B0502020104020203" pitchFamily="34" charset="0"/>
              <a:cs typeface="Arial" pitchFamily="34" charset="0"/>
            </a:endParaRPr>
          </a:p>
        </p:txBody>
      </p:sp>
      <p:sp>
        <p:nvSpPr>
          <p:cNvPr id="37" name="TextBox 36"/>
          <p:cNvSpPr txBox="1"/>
          <p:nvPr/>
        </p:nvSpPr>
        <p:spPr>
          <a:xfrm>
            <a:off x="3794855" y="5993110"/>
            <a:ext cx="1396538" cy="335646"/>
          </a:xfrm>
          <a:prstGeom prst="rect">
            <a:avLst/>
          </a:prstGeom>
          <a:noFill/>
        </p:spPr>
        <p:txBody>
          <a:bodyPr wrap="square" tIns="90000" bIns="90000" rtlCol="0" anchor="t">
            <a:spAutoFit/>
          </a:bodyPr>
          <a:lstStyle/>
          <a:p>
            <a:pPr algn="ctr">
              <a:buClr>
                <a:srgbClr val="EE1B2E"/>
              </a:buClr>
            </a:pPr>
            <a:r>
              <a:rPr lang="es-419" sz="1000" b="1" dirty="0" err="1">
                <a:solidFill>
                  <a:schemeClr val="tx2"/>
                </a:solidFill>
                <a:latin typeface="Gill Sans Infant Std" panose="020B0502020104020203" pitchFamily="34" charset="0"/>
                <a:cs typeface="Arial" pitchFamily="34" charset="0"/>
              </a:rPr>
              <a:t>Education</a:t>
            </a:r>
            <a:endParaRPr lang="en-US" sz="1000" b="1" dirty="0">
              <a:solidFill>
                <a:schemeClr val="tx2"/>
              </a:solidFill>
              <a:latin typeface="Gill Sans Infant Std" panose="020B0502020104020203" pitchFamily="34" charset="0"/>
              <a:cs typeface="Arial" pitchFamily="34" charset="0"/>
            </a:endParaRPr>
          </a:p>
        </p:txBody>
      </p:sp>
      <p:sp>
        <p:nvSpPr>
          <p:cNvPr id="39" name="TextBox 38"/>
          <p:cNvSpPr txBox="1"/>
          <p:nvPr/>
        </p:nvSpPr>
        <p:spPr>
          <a:xfrm>
            <a:off x="6030370" y="6006964"/>
            <a:ext cx="1396538" cy="335646"/>
          </a:xfrm>
          <a:prstGeom prst="rect">
            <a:avLst/>
          </a:prstGeom>
          <a:noFill/>
        </p:spPr>
        <p:txBody>
          <a:bodyPr wrap="square" tIns="90000" bIns="90000" rtlCol="0" anchor="t">
            <a:spAutoFit/>
          </a:bodyPr>
          <a:lstStyle/>
          <a:p>
            <a:pPr algn="ctr">
              <a:buClr>
                <a:srgbClr val="EE1B2E"/>
              </a:buClr>
            </a:pPr>
            <a:r>
              <a:rPr lang="es-419" sz="1000" b="1" dirty="0" err="1">
                <a:solidFill>
                  <a:schemeClr val="tx2"/>
                </a:solidFill>
                <a:latin typeface="Gill Sans Infant Std" panose="020B0502020104020203" pitchFamily="34" charset="0"/>
                <a:cs typeface="Arial" pitchFamily="34" charset="0"/>
              </a:rPr>
              <a:t>Child</a:t>
            </a:r>
            <a:r>
              <a:rPr lang="es-419" sz="1000" b="1" dirty="0">
                <a:solidFill>
                  <a:schemeClr val="tx2"/>
                </a:solidFill>
                <a:latin typeface="Gill Sans Infant Std" panose="020B0502020104020203" pitchFamily="34" charset="0"/>
                <a:cs typeface="Arial" pitchFamily="34" charset="0"/>
              </a:rPr>
              <a:t> </a:t>
            </a:r>
            <a:r>
              <a:rPr lang="es-419" sz="1000" b="1" dirty="0" err="1">
                <a:solidFill>
                  <a:schemeClr val="tx2"/>
                </a:solidFill>
                <a:latin typeface="Gill Sans Infant Std" panose="020B0502020104020203" pitchFamily="34" charset="0"/>
                <a:cs typeface="Arial" pitchFamily="34" charset="0"/>
              </a:rPr>
              <a:t>Protection</a:t>
            </a:r>
            <a:endParaRPr lang="en-US" sz="1000" b="1" dirty="0">
              <a:solidFill>
                <a:schemeClr val="tx2"/>
              </a:solidFill>
              <a:latin typeface="Gill Sans Infant Std" panose="020B0502020104020203" pitchFamily="34" charset="0"/>
              <a:cs typeface="Arial" pitchFamily="34" charset="0"/>
            </a:endParaRPr>
          </a:p>
        </p:txBody>
      </p:sp>
      <p:sp>
        <p:nvSpPr>
          <p:cNvPr id="40" name="TextBox 39"/>
          <p:cNvSpPr txBox="1"/>
          <p:nvPr/>
        </p:nvSpPr>
        <p:spPr>
          <a:xfrm>
            <a:off x="7782844" y="5993110"/>
            <a:ext cx="1396538" cy="489534"/>
          </a:xfrm>
          <a:prstGeom prst="rect">
            <a:avLst/>
          </a:prstGeom>
          <a:noFill/>
        </p:spPr>
        <p:txBody>
          <a:bodyPr wrap="square" tIns="90000" bIns="90000" rtlCol="0" anchor="t">
            <a:spAutoFit/>
          </a:bodyPr>
          <a:lstStyle/>
          <a:p>
            <a:pPr algn="ctr">
              <a:buClr>
                <a:srgbClr val="EE1B2E"/>
              </a:buClr>
            </a:pPr>
            <a:r>
              <a:rPr lang="es-419" sz="1000" b="1" dirty="0" err="1">
                <a:solidFill>
                  <a:schemeClr val="accent3">
                    <a:lumMod val="65000"/>
                  </a:schemeClr>
                </a:solidFill>
                <a:latin typeface="Gill Sans Infant Std" panose="020B0502020104020203" pitchFamily="34" charset="0"/>
                <a:cs typeface="Arial" pitchFamily="34" charset="0"/>
              </a:rPr>
              <a:t>Child</a:t>
            </a:r>
            <a:r>
              <a:rPr lang="es-419" sz="1000" b="1" dirty="0">
                <a:solidFill>
                  <a:schemeClr val="accent3">
                    <a:lumMod val="65000"/>
                  </a:schemeClr>
                </a:solidFill>
                <a:latin typeface="Gill Sans Infant Std" panose="020B0502020104020203" pitchFamily="34" charset="0"/>
                <a:cs typeface="Arial" pitchFamily="34" charset="0"/>
              </a:rPr>
              <a:t> </a:t>
            </a:r>
            <a:r>
              <a:rPr lang="es-419" sz="1000" b="1" dirty="0" err="1">
                <a:solidFill>
                  <a:schemeClr val="accent3">
                    <a:lumMod val="65000"/>
                  </a:schemeClr>
                </a:solidFill>
                <a:latin typeface="Gill Sans Infant Std" panose="020B0502020104020203" pitchFamily="34" charset="0"/>
                <a:cs typeface="Arial" pitchFamily="34" charset="0"/>
              </a:rPr>
              <a:t>Rights</a:t>
            </a:r>
            <a:r>
              <a:rPr lang="es-419" sz="1000" b="1" dirty="0">
                <a:solidFill>
                  <a:schemeClr val="accent3">
                    <a:lumMod val="65000"/>
                  </a:schemeClr>
                </a:solidFill>
                <a:latin typeface="Gill Sans Infant Std" panose="020B0502020104020203" pitchFamily="34" charset="0"/>
                <a:cs typeface="Arial" pitchFamily="34" charset="0"/>
              </a:rPr>
              <a:t> </a:t>
            </a:r>
            <a:r>
              <a:rPr lang="es-419" sz="1000" b="1" dirty="0" err="1">
                <a:solidFill>
                  <a:schemeClr val="accent3">
                    <a:lumMod val="65000"/>
                  </a:schemeClr>
                </a:solidFill>
                <a:latin typeface="Gill Sans Infant Std" panose="020B0502020104020203" pitchFamily="34" charset="0"/>
                <a:cs typeface="Arial" pitchFamily="34" charset="0"/>
              </a:rPr>
              <a:t>Governance</a:t>
            </a:r>
            <a:endParaRPr lang="en-US" sz="1000" b="1" dirty="0">
              <a:solidFill>
                <a:schemeClr val="accent3">
                  <a:lumMod val="65000"/>
                </a:schemeClr>
              </a:solidFill>
              <a:latin typeface="Gill Sans Infant Std" panose="020B0502020104020203" pitchFamily="34" charset="0"/>
              <a:cs typeface="Arial" pitchFamily="34" charset="0"/>
            </a:endParaRPr>
          </a:p>
        </p:txBody>
      </p:sp>
      <p:sp>
        <p:nvSpPr>
          <p:cNvPr id="41" name="TextBox 40"/>
          <p:cNvSpPr txBox="1"/>
          <p:nvPr/>
        </p:nvSpPr>
        <p:spPr>
          <a:xfrm>
            <a:off x="2120614" y="6028131"/>
            <a:ext cx="1396538" cy="335646"/>
          </a:xfrm>
          <a:prstGeom prst="rect">
            <a:avLst/>
          </a:prstGeom>
          <a:noFill/>
        </p:spPr>
        <p:txBody>
          <a:bodyPr wrap="square" tIns="90000" bIns="90000" rtlCol="0" anchor="t">
            <a:spAutoFit/>
          </a:bodyPr>
          <a:lstStyle/>
          <a:p>
            <a:pPr algn="ctr">
              <a:buClr>
                <a:srgbClr val="EE1B2E"/>
              </a:buClr>
            </a:pPr>
            <a:r>
              <a:rPr lang="es-419" sz="1000" b="1" dirty="0" err="1">
                <a:solidFill>
                  <a:schemeClr val="bg2">
                    <a:lumMod val="60000"/>
                    <a:lumOff val="40000"/>
                  </a:schemeClr>
                </a:solidFill>
                <a:latin typeface="Gill Sans Infant Std" panose="020B0502020104020203" pitchFamily="34" charset="0"/>
                <a:cs typeface="Arial" pitchFamily="34" charset="0"/>
              </a:rPr>
              <a:t>Child</a:t>
            </a:r>
            <a:r>
              <a:rPr lang="es-419" sz="1000" b="1" dirty="0">
                <a:solidFill>
                  <a:schemeClr val="bg2">
                    <a:lumMod val="60000"/>
                    <a:lumOff val="40000"/>
                  </a:schemeClr>
                </a:solidFill>
                <a:latin typeface="Gill Sans Infant Std" panose="020B0502020104020203" pitchFamily="34" charset="0"/>
                <a:cs typeface="Arial" pitchFamily="34" charset="0"/>
              </a:rPr>
              <a:t> </a:t>
            </a:r>
            <a:r>
              <a:rPr lang="es-419" sz="1000" b="1" dirty="0" err="1">
                <a:solidFill>
                  <a:schemeClr val="bg2">
                    <a:lumMod val="60000"/>
                    <a:lumOff val="40000"/>
                  </a:schemeClr>
                </a:solidFill>
                <a:latin typeface="Gill Sans Infant Std" panose="020B0502020104020203" pitchFamily="34" charset="0"/>
                <a:cs typeface="Arial" pitchFamily="34" charset="0"/>
              </a:rPr>
              <a:t>Poverty</a:t>
            </a:r>
            <a:endParaRPr lang="en-US" sz="1000" b="1" dirty="0">
              <a:solidFill>
                <a:schemeClr val="bg2">
                  <a:lumMod val="60000"/>
                  <a:lumOff val="40000"/>
                </a:schemeClr>
              </a:solidFill>
              <a:latin typeface="Gill Sans Infant Std" panose="020B0502020104020203" pitchFamily="34" charset="0"/>
              <a:cs typeface="Arial" pitchFamily="34" charset="0"/>
            </a:endParaRPr>
          </a:p>
        </p:txBody>
      </p:sp>
      <p:sp>
        <p:nvSpPr>
          <p:cNvPr id="36" name="TextBox 35"/>
          <p:cNvSpPr txBox="1"/>
          <p:nvPr/>
        </p:nvSpPr>
        <p:spPr>
          <a:xfrm>
            <a:off x="664363" y="2934284"/>
            <a:ext cx="1783326" cy="828089"/>
          </a:xfrm>
          <a:prstGeom prst="rect">
            <a:avLst/>
          </a:prstGeom>
          <a:noFill/>
        </p:spPr>
        <p:txBody>
          <a:bodyPr wrap="square" tIns="90000" bIns="90000" rtlCol="0" anchor="t">
            <a:spAutoFit/>
          </a:bodyPr>
          <a:lstStyle/>
          <a:p>
            <a:pPr algn="ctr">
              <a:buClr>
                <a:srgbClr val="EE1B2E"/>
              </a:buClr>
            </a:pPr>
            <a:r>
              <a:rPr lang="es-419" sz="1400" b="1" dirty="0">
                <a:solidFill>
                  <a:srgbClr val="000000"/>
                </a:solidFill>
                <a:latin typeface="Gill Sans Infant Std" panose="020B0502020104020203" pitchFamily="34" charset="0"/>
                <a:cs typeface="Arial" pitchFamily="34" charset="0"/>
              </a:rPr>
              <a:t>Ambición de financiamiento</a:t>
            </a:r>
          </a:p>
          <a:p>
            <a:pPr algn="ctr">
              <a:buClr>
                <a:srgbClr val="EE1B2E"/>
              </a:buClr>
            </a:pPr>
            <a:r>
              <a:rPr lang="es-419" sz="1400" b="1" dirty="0">
                <a:solidFill>
                  <a:srgbClr val="000000"/>
                </a:solidFill>
                <a:latin typeface="Gill Sans Infant Std" panose="020B0502020104020203" pitchFamily="34" charset="0"/>
                <a:cs typeface="Arial" pitchFamily="34" charset="0"/>
              </a:rPr>
              <a:t>$2.1 M</a:t>
            </a:r>
            <a:endParaRPr lang="en-US" sz="1400" b="1" dirty="0">
              <a:solidFill>
                <a:srgbClr val="000000"/>
              </a:solidFill>
              <a:latin typeface="Gill Sans Infant Std" panose="020B0502020104020203" pitchFamily="34" charset="0"/>
              <a:cs typeface="Arial" pitchFamily="34" charset="0"/>
            </a:endParaRPr>
          </a:p>
        </p:txBody>
      </p:sp>
      <p:pic>
        <p:nvPicPr>
          <p:cNvPr id="21" name="Picture 20"/>
          <p:cNvPicPr>
            <a:picLocks noChangeAspect="1"/>
          </p:cNvPicPr>
          <p:nvPr/>
        </p:nvPicPr>
        <p:blipFill rotWithShape="1">
          <a:blip r:embed="rId5"/>
          <a:srcRect t="16623"/>
          <a:stretch/>
        </p:blipFill>
        <p:spPr>
          <a:xfrm>
            <a:off x="2447689" y="5350426"/>
            <a:ext cx="742387" cy="617735"/>
          </a:xfrm>
          <a:prstGeom prst="rect">
            <a:avLst/>
          </a:prstGeom>
        </p:spPr>
      </p:pic>
      <p:pic>
        <p:nvPicPr>
          <p:cNvPr id="22" name="Picture 21"/>
          <p:cNvPicPr>
            <a:picLocks noChangeAspect="1"/>
          </p:cNvPicPr>
          <p:nvPr/>
        </p:nvPicPr>
        <p:blipFill rotWithShape="1">
          <a:blip r:embed="rId6"/>
          <a:srcRect t="4860" b="6671"/>
          <a:stretch/>
        </p:blipFill>
        <p:spPr>
          <a:xfrm>
            <a:off x="4139301" y="5350426"/>
            <a:ext cx="728866" cy="645827"/>
          </a:xfrm>
          <a:prstGeom prst="rect">
            <a:avLst/>
          </a:prstGeom>
        </p:spPr>
      </p:pic>
      <p:pic>
        <p:nvPicPr>
          <p:cNvPr id="25" name="Picture 24"/>
          <p:cNvPicPr>
            <a:picLocks noChangeAspect="1"/>
          </p:cNvPicPr>
          <p:nvPr/>
        </p:nvPicPr>
        <p:blipFill>
          <a:blip r:embed="rId7"/>
          <a:stretch>
            <a:fillRect/>
          </a:stretch>
        </p:blipFill>
        <p:spPr>
          <a:xfrm>
            <a:off x="8136002" y="5261707"/>
            <a:ext cx="603148" cy="612876"/>
          </a:xfrm>
          <a:prstGeom prst="rect">
            <a:avLst/>
          </a:prstGeom>
        </p:spPr>
      </p:pic>
      <p:pic>
        <p:nvPicPr>
          <p:cNvPr id="19" name="Picture 18"/>
          <p:cNvPicPr>
            <a:picLocks noChangeAspect="1"/>
          </p:cNvPicPr>
          <p:nvPr/>
        </p:nvPicPr>
        <p:blipFill>
          <a:blip r:embed="rId8"/>
          <a:stretch>
            <a:fillRect/>
          </a:stretch>
        </p:blipFill>
        <p:spPr>
          <a:xfrm>
            <a:off x="6280903" y="5259375"/>
            <a:ext cx="773074" cy="768756"/>
          </a:xfrm>
          <a:prstGeom prst="rect">
            <a:avLst/>
          </a:prstGeom>
        </p:spPr>
      </p:pic>
      <p:graphicFrame>
        <p:nvGraphicFramePr>
          <p:cNvPr id="20" name="Chart 19"/>
          <p:cNvGraphicFramePr>
            <a:graphicFrameLocks/>
          </p:cNvGraphicFramePr>
          <p:nvPr>
            <p:extLst/>
          </p:nvPr>
        </p:nvGraphicFramePr>
        <p:xfrm>
          <a:off x="1777538" y="2628786"/>
          <a:ext cx="2952404" cy="1479666"/>
        </p:xfrm>
        <a:graphic>
          <a:graphicData uri="http://schemas.openxmlformats.org/drawingml/2006/chart">
            <c:chart xmlns:c="http://schemas.openxmlformats.org/drawingml/2006/chart" xmlns:r="http://schemas.openxmlformats.org/officeDocument/2006/relationships" r:id="rId9"/>
          </a:graphicData>
        </a:graphic>
      </p:graphicFrame>
    </p:spTree>
    <p:custDataLst>
      <p:tags r:id="rId1"/>
    </p:custDataLst>
    <p:extLst>
      <p:ext uri="{BB962C8B-B14F-4D97-AF65-F5344CB8AC3E}">
        <p14:creationId xmlns:p14="http://schemas.microsoft.com/office/powerpoint/2010/main" val="1687323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01" name="think-cell Slide" r:id="rId6" imgW="530" imgH="531" progId="TCLayout.ActiveDocument.1">
                  <p:embed/>
                </p:oleObj>
              </mc:Choice>
              <mc:Fallback>
                <p:oleObj name="think-cell Slide" r:id="rId6" imgW="530" imgH="531"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91317" y="103950"/>
            <a:ext cx="2717643" cy="867600"/>
          </a:xfrm>
          <a:prstGeom prst="rect">
            <a:avLst/>
          </a:prstGeom>
        </p:spPr>
        <p:txBody>
          <a:bodyPr/>
          <a:lstStyle/>
          <a:p>
            <a:pPr>
              <a:buSzPts val="2400"/>
            </a:pPr>
            <a:r>
              <a:rPr lang="es-ES_tradnl" dirty="0" err="1"/>
              <a:t>Teoria</a:t>
            </a:r>
            <a:r>
              <a:rPr lang="es-ES_tradnl" dirty="0"/>
              <a:t> de cambio</a:t>
            </a:r>
            <a:br>
              <a:rPr lang="es-ES_tradnl" sz="1800" dirty="0"/>
            </a:br>
            <a:endParaRPr lang="es-ES_tradnl" sz="1050" b="0" dirty="0">
              <a:solidFill>
                <a:srgbClr val="B2B2B2"/>
              </a:solidFill>
              <a:latin typeface="Arial" panose="020B0604020202020204" pitchFamily="34" charset="0"/>
            </a:endParaRPr>
          </a:p>
        </p:txBody>
      </p:sp>
      <p:sp>
        <p:nvSpPr>
          <p:cNvPr id="6" name="AutoShape 24"/>
          <p:cNvSpPr>
            <a:spLocks noChangeAspect="1" noChangeArrowheads="1" noTextEdit="1"/>
          </p:cNvSpPr>
          <p:nvPr/>
        </p:nvSpPr>
        <p:spPr bwMode="auto">
          <a:xfrm>
            <a:off x="973584" y="1877505"/>
            <a:ext cx="7939856" cy="482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sz="1662">
              <a:latin typeface="+mj-lt"/>
            </a:endParaRPr>
          </a:p>
        </p:txBody>
      </p:sp>
      <p:sp>
        <p:nvSpPr>
          <p:cNvPr id="7" name="Text Box 23"/>
          <p:cNvSpPr txBox="1">
            <a:spLocks noChangeArrowheads="1"/>
          </p:cNvSpPr>
          <p:nvPr/>
        </p:nvSpPr>
        <p:spPr bwMode="gray">
          <a:xfrm>
            <a:off x="182232" y="1205985"/>
            <a:ext cx="2831539" cy="103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txBody>
          <a:bodyPr lIns="0" tIns="0" rIns="0" bIns="0"/>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n-GB" altLang="en-US" sz="2031" b="1" dirty="0">
                <a:solidFill>
                  <a:srgbClr val="DA0000"/>
                </a:solidFill>
                <a:ea typeface="Times New Roman" panose="02020603050405020304" pitchFamily="18" charset="0"/>
                <a:cs typeface="Gill Sans MT" panose="020B0502020104020203" pitchFamily="34" charset="0"/>
              </a:rPr>
              <a:t>Para </a:t>
            </a:r>
            <a:r>
              <a:rPr lang="en-GB" altLang="en-US" sz="2031" b="1" dirty="0" err="1">
                <a:solidFill>
                  <a:srgbClr val="DA0000"/>
                </a:solidFill>
                <a:ea typeface="Times New Roman" panose="02020603050405020304" pitchFamily="18" charset="0"/>
                <a:cs typeface="Gill Sans MT" panose="020B0502020104020203" pitchFamily="34" charset="0"/>
              </a:rPr>
              <a:t>lograr</a:t>
            </a:r>
            <a:r>
              <a:rPr lang="en-GB" altLang="en-US" sz="2031" b="1" dirty="0">
                <a:solidFill>
                  <a:srgbClr val="DA0000"/>
                </a:solidFill>
                <a:ea typeface="Times New Roman" panose="02020603050405020304" pitchFamily="18" charset="0"/>
                <a:cs typeface="Gill Sans MT" panose="020B0502020104020203" pitchFamily="34" charset="0"/>
              </a:rPr>
              <a:t> </a:t>
            </a:r>
            <a:r>
              <a:rPr lang="en-GB" altLang="en-US" sz="2031" b="1" dirty="0" err="1">
                <a:solidFill>
                  <a:srgbClr val="DA0000"/>
                </a:solidFill>
                <a:ea typeface="Times New Roman" panose="02020603050405020304" pitchFamily="18" charset="0"/>
                <a:cs typeface="Gill Sans MT" panose="020B0502020104020203" pitchFamily="34" charset="0"/>
              </a:rPr>
              <a:t>nuestra</a:t>
            </a:r>
            <a:r>
              <a:rPr lang="en-GB" altLang="en-US" sz="2031" b="1" dirty="0">
                <a:solidFill>
                  <a:srgbClr val="DA0000"/>
                </a:solidFill>
                <a:ea typeface="Times New Roman" panose="02020603050405020304" pitchFamily="18" charset="0"/>
                <a:cs typeface="Gill Sans MT" panose="020B0502020104020203" pitchFamily="34" charset="0"/>
              </a:rPr>
              <a:t> meta, </a:t>
            </a:r>
            <a:r>
              <a:rPr lang="en-GB" altLang="en-US" sz="2031" b="1" dirty="0" err="1">
                <a:solidFill>
                  <a:srgbClr val="DA0000"/>
                </a:solidFill>
                <a:ea typeface="Times New Roman" panose="02020603050405020304" pitchFamily="18" charset="0"/>
                <a:cs typeface="Gill Sans MT" panose="020B0502020104020203" pitchFamily="34" charset="0"/>
              </a:rPr>
              <a:t>nos</a:t>
            </a:r>
            <a:r>
              <a:rPr lang="en-GB" altLang="en-US" sz="2031" b="1" dirty="0">
                <a:solidFill>
                  <a:srgbClr val="DA0000"/>
                </a:solidFill>
                <a:ea typeface="Times New Roman" panose="02020603050405020304" pitchFamily="18" charset="0"/>
                <a:cs typeface="Gill Sans MT" panose="020B0502020104020203" pitchFamily="34" charset="0"/>
              </a:rPr>
              <a:t> </a:t>
            </a:r>
            <a:r>
              <a:rPr lang="en-GB" altLang="en-US" sz="2031" b="1" dirty="0" err="1">
                <a:solidFill>
                  <a:srgbClr val="DA0000"/>
                </a:solidFill>
                <a:ea typeface="Times New Roman" panose="02020603050405020304" pitchFamily="18" charset="0"/>
                <a:cs typeface="Gill Sans MT" panose="020B0502020104020203" pitchFamily="34" charset="0"/>
              </a:rPr>
              <a:t>hemos</a:t>
            </a:r>
            <a:r>
              <a:rPr lang="en-GB" altLang="en-US" sz="2031" b="1" dirty="0">
                <a:solidFill>
                  <a:srgbClr val="DA0000"/>
                </a:solidFill>
                <a:ea typeface="Times New Roman" panose="02020603050405020304" pitchFamily="18" charset="0"/>
                <a:cs typeface="Gill Sans MT" panose="020B0502020104020203" pitchFamily="34" charset="0"/>
              </a:rPr>
              <a:t> </a:t>
            </a:r>
            <a:r>
              <a:rPr lang="en-GB" altLang="en-US" sz="2031" b="1" dirty="0" err="1">
                <a:solidFill>
                  <a:srgbClr val="DA0000"/>
                </a:solidFill>
                <a:ea typeface="Times New Roman" panose="02020603050405020304" pitchFamily="18" charset="0"/>
                <a:cs typeface="Gill Sans MT" panose="020B0502020104020203" pitchFamily="34" charset="0"/>
              </a:rPr>
              <a:t>puesto</a:t>
            </a:r>
            <a:r>
              <a:rPr lang="en-GB" altLang="en-US" sz="2031" b="1" dirty="0">
                <a:solidFill>
                  <a:srgbClr val="DA0000"/>
                </a:solidFill>
                <a:ea typeface="Times New Roman" panose="02020603050405020304" pitchFamily="18" charset="0"/>
                <a:cs typeface="Gill Sans MT" panose="020B0502020104020203" pitchFamily="34" charset="0"/>
              </a:rPr>
              <a:t> los </a:t>
            </a:r>
            <a:r>
              <a:rPr lang="en-GB" altLang="en-US" sz="2031" b="1" dirty="0" err="1">
                <a:solidFill>
                  <a:srgbClr val="DA0000"/>
                </a:solidFill>
                <a:ea typeface="Times New Roman" panose="02020603050405020304" pitchFamily="18" charset="0"/>
                <a:cs typeface="Gill Sans MT" panose="020B0502020104020203" pitchFamily="34" charset="0"/>
              </a:rPr>
              <a:t>siguientes</a:t>
            </a:r>
            <a:r>
              <a:rPr lang="en-GB" altLang="en-US" sz="2031" b="1" dirty="0">
                <a:solidFill>
                  <a:srgbClr val="DA0000"/>
                </a:solidFill>
                <a:ea typeface="Times New Roman" panose="02020603050405020304" pitchFamily="18" charset="0"/>
                <a:cs typeface="Gill Sans MT" panose="020B0502020104020203" pitchFamily="34" charset="0"/>
              </a:rPr>
              <a:t> </a:t>
            </a:r>
            <a:r>
              <a:rPr lang="en-GB" altLang="en-US" sz="2031" b="1" dirty="0" err="1">
                <a:solidFill>
                  <a:srgbClr val="DA0000"/>
                </a:solidFill>
                <a:ea typeface="Times New Roman" panose="02020603050405020304" pitchFamily="18" charset="0"/>
                <a:cs typeface="Gill Sans MT" panose="020B0502020104020203" pitchFamily="34" charset="0"/>
              </a:rPr>
              <a:t>objetivos</a:t>
            </a:r>
            <a:r>
              <a:rPr lang="en-GB" altLang="en-US" sz="2031" b="1" dirty="0">
                <a:solidFill>
                  <a:srgbClr val="DA0000"/>
                </a:solidFill>
                <a:ea typeface="Times New Roman" panose="02020603050405020304" pitchFamily="18" charset="0"/>
                <a:cs typeface="Gill Sans MT" panose="020B0502020104020203" pitchFamily="34" charset="0"/>
              </a:rPr>
              <a:t>….…</a:t>
            </a:r>
            <a:endParaRPr lang="en-GB" altLang="en-US" sz="1662" dirty="0">
              <a:ea typeface="Times New Roman" panose="02020603050405020304" pitchFamily="18" charset="0"/>
              <a:cs typeface="Gill Sans MT" panose="020B0502020104020203" pitchFamily="34" charset="0"/>
            </a:endParaRPr>
          </a:p>
        </p:txBody>
      </p:sp>
      <p:sp>
        <p:nvSpPr>
          <p:cNvPr id="9" name="Oval 8"/>
          <p:cNvSpPr>
            <a:spLocks noChangeAspect="1" noChangeArrowheads="1"/>
          </p:cNvSpPr>
          <p:nvPr/>
        </p:nvSpPr>
        <p:spPr bwMode="gray">
          <a:xfrm>
            <a:off x="3500729" y="1877505"/>
            <a:ext cx="4913063" cy="4807157"/>
          </a:xfrm>
          <a:prstGeom prst="ellipse">
            <a:avLst/>
          </a:prstGeom>
          <a:noFill/>
          <a:ln w="9525">
            <a:solidFill>
              <a:srgbClr val="D8CDBA"/>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0" name="Oval 9"/>
          <p:cNvSpPr>
            <a:spLocks noChangeAspect="1" noChangeArrowheads="1"/>
          </p:cNvSpPr>
          <p:nvPr/>
        </p:nvSpPr>
        <p:spPr bwMode="gray">
          <a:xfrm>
            <a:off x="3500729" y="3578389"/>
            <a:ext cx="4913063" cy="1407752"/>
          </a:xfrm>
          <a:prstGeom prst="ellipse">
            <a:avLst/>
          </a:prstGeom>
          <a:noFill/>
          <a:ln w="9525">
            <a:solidFill>
              <a:srgbClr val="D8CDBA"/>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1" name="Oval 10"/>
          <p:cNvSpPr>
            <a:spLocks noChangeAspect="1" noChangeArrowheads="1"/>
          </p:cNvSpPr>
          <p:nvPr/>
        </p:nvSpPr>
        <p:spPr bwMode="gray">
          <a:xfrm>
            <a:off x="3500729" y="2639889"/>
            <a:ext cx="4913063" cy="3268205"/>
          </a:xfrm>
          <a:prstGeom prst="ellipse">
            <a:avLst/>
          </a:prstGeom>
          <a:noFill/>
          <a:ln w="9525">
            <a:solidFill>
              <a:srgbClr val="D8CDBA"/>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2" name="Oval 11"/>
          <p:cNvSpPr>
            <a:spLocks noChangeAspect="1" noChangeArrowheads="1"/>
          </p:cNvSpPr>
          <p:nvPr/>
        </p:nvSpPr>
        <p:spPr bwMode="gray">
          <a:xfrm rot="16200000">
            <a:off x="3643525" y="3571199"/>
            <a:ext cx="4807157" cy="1437499"/>
          </a:xfrm>
          <a:prstGeom prst="ellipse">
            <a:avLst/>
          </a:prstGeom>
          <a:noFill/>
          <a:ln w="9525">
            <a:solidFill>
              <a:srgbClr val="D8CDBA"/>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3" name="Oval 12"/>
          <p:cNvSpPr>
            <a:spLocks noChangeAspect="1" noChangeArrowheads="1"/>
          </p:cNvSpPr>
          <p:nvPr/>
        </p:nvSpPr>
        <p:spPr bwMode="gray">
          <a:xfrm rot="16200000">
            <a:off x="3643525" y="2611425"/>
            <a:ext cx="4807157" cy="3340498"/>
          </a:xfrm>
          <a:prstGeom prst="ellipse">
            <a:avLst/>
          </a:prstGeom>
          <a:noFill/>
          <a:ln w="9525">
            <a:solidFill>
              <a:srgbClr val="D8CDBA"/>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4" name="AutoShape 16"/>
          <p:cNvSpPr>
            <a:spLocks noChangeAspect="1" noChangeArrowheads="1"/>
          </p:cNvSpPr>
          <p:nvPr/>
        </p:nvSpPr>
        <p:spPr bwMode="gray">
          <a:xfrm>
            <a:off x="3492287" y="1877505"/>
            <a:ext cx="4921505" cy="4823705"/>
          </a:xfrm>
          <a:custGeom>
            <a:avLst/>
            <a:gdLst>
              <a:gd name="T0" fmla="*/ 351483332 w 21600"/>
              <a:gd name="T1" fmla="*/ 0 h 21600"/>
              <a:gd name="T2" fmla="*/ 102938969 w 21600"/>
              <a:gd name="T3" fmla="*/ 102955589 h 21600"/>
              <a:gd name="T4" fmla="*/ 0 w 21600"/>
              <a:gd name="T5" fmla="*/ 351540071 h 21600"/>
              <a:gd name="T6" fmla="*/ 102938969 w 21600"/>
              <a:gd name="T7" fmla="*/ 600124553 h 21600"/>
              <a:gd name="T8" fmla="*/ 351483332 w 21600"/>
              <a:gd name="T9" fmla="*/ 703080142 h 21600"/>
              <a:gd name="T10" fmla="*/ 600027515 w 21600"/>
              <a:gd name="T11" fmla="*/ 600124553 h 21600"/>
              <a:gd name="T12" fmla="*/ 702966484 w 21600"/>
              <a:gd name="T13" fmla="*/ 351540071 h 21600"/>
              <a:gd name="T14" fmla="*/ 600027515 w 21600"/>
              <a:gd name="T15" fmla="*/ 10295558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1" y="10800"/>
                </a:moveTo>
                <a:cubicBezTo>
                  <a:pt x="111" y="16703"/>
                  <a:pt x="4897" y="21489"/>
                  <a:pt x="10800" y="21489"/>
                </a:cubicBezTo>
                <a:cubicBezTo>
                  <a:pt x="16703" y="21489"/>
                  <a:pt x="21489" y="16703"/>
                  <a:pt x="21489" y="10800"/>
                </a:cubicBezTo>
                <a:cubicBezTo>
                  <a:pt x="21489" y="4897"/>
                  <a:pt x="16703" y="111"/>
                  <a:pt x="10800" y="111"/>
                </a:cubicBezTo>
                <a:cubicBezTo>
                  <a:pt x="4897" y="111"/>
                  <a:pt x="111" y="4897"/>
                  <a:pt x="111" y="10800"/>
                </a:cubicBezTo>
                <a:close/>
              </a:path>
            </a:pathLst>
          </a:custGeom>
          <a:solidFill>
            <a:srgbClr val="F0EFE4"/>
          </a:solidFill>
          <a:ln w="15875">
            <a:solidFill>
              <a:srgbClr val="D8CDBA"/>
            </a:solidFill>
            <a:round/>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sz="1662">
              <a:latin typeface="+mj-lt"/>
            </a:endParaRPr>
          </a:p>
        </p:txBody>
      </p:sp>
      <p:sp>
        <p:nvSpPr>
          <p:cNvPr id="15" name="Oval 14"/>
          <p:cNvSpPr>
            <a:spLocks noChangeAspect="1" noChangeArrowheads="1"/>
          </p:cNvSpPr>
          <p:nvPr/>
        </p:nvSpPr>
        <p:spPr bwMode="gray">
          <a:xfrm rot="16200000">
            <a:off x="3575991" y="2249267"/>
            <a:ext cx="4807157" cy="4101454"/>
          </a:xfrm>
          <a:prstGeom prst="ellipse">
            <a:avLst/>
          </a:prstGeom>
          <a:noFill/>
          <a:ln w="9525">
            <a:solidFill>
              <a:srgbClr val="D8CDBA"/>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6" name="Oval 15"/>
          <p:cNvSpPr>
            <a:spLocks noChangeAspect="1" noChangeArrowheads="1"/>
          </p:cNvSpPr>
          <p:nvPr/>
        </p:nvSpPr>
        <p:spPr bwMode="gray">
          <a:xfrm rot="10800000">
            <a:off x="3491081" y="2253379"/>
            <a:ext cx="4904621" cy="4019951"/>
          </a:xfrm>
          <a:prstGeom prst="ellipse">
            <a:avLst/>
          </a:prstGeom>
          <a:noFill/>
          <a:ln w="9525">
            <a:solidFill>
              <a:srgbClr val="D3C7B1"/>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8" name="Oval 17"/>
          <p:cNvSpPr>
            <a:spLocks noChangeAspect="1" noChangeArrowheads="1"/>
          </p:cNvSpPr>
          <p:nvPr/>
        </p:nvSpPr>
        <p:spPr bwMode="gray">
          <a:xfrm>
            <a:off x="3768575" y="2165136"/>
            <a:ext cx="4370931" cy="4281457"/>
          </a:xfrm>
          <a:prstGeom prst="ellipse">
            <a:avLst/>
          </a:prstGeom>
          <a:noFill/>
          <a:ln w="31750">
            <a:solidFill>
              <a:schemeClr val="bg2"/>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22" name="AutoShape 7"/>
          <p:cNvSpPr>
            <a:spLocks noChangeAspect="1" noChangeArrowheads="1"/>
          </p:cNvSpPr>
          <p:nvPr/>
        </p:nvSpPr>
        <p:spPr bwMode="gray">
          <a:xfrm rot="12318043">
            <a:off x="7882062" y="4953425"/>
            <a:ext cx="176441" cy="277414"/>
          </a:xfrm>
          <a:prstGeom prst="triangle">
            <a:avLst>
              <a:gd name="adj" fmla="val 50000"/>
            </a:avLst>
          </a:prstGeom>
          <a:solidFill>
            <a:schemeClr val="bg2"/>
          </a:solidFill>
          <a:ln w="9525">
            <a:solidFill>
              <a:schemeClr val="bg2"/>
            </a:solidFill>
            <a:miter lim="800000"/>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23" name="AutoShape 6"/>
          <p:cNvSpPr>
            <a:spLocks noChangeAspect="1" noChangeArrowheads="1"/>
          </p:cNvSpPr>
          <p:nvPr/>
        </p:nvSpPr>
        <p:spPr bwMode="gray">
          <a:xfrm rot="2705565">
            <a:off x="4090349" y="2949720"/>
            <a:ext cx="172893" cy="284712"/>
          </a:xfrm>
          <a:prstGeom prst="triangle">
            <a:avLst>
              <a:gd name="adj" fmla="val 50000"/>
            </a:avLst>
          </a:prstGeom>
          <a:solidFill>
            <a:schemeClr val="bg2"/>
          </a:solidFill>
          <a:ln w="9525">
            <a:solidFill>
              <a:schemeClr val="bg2"/>
            </a:solidFill>
            <a:miter lim="800000"/>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26" name="AutoShape 3"/>
          <p:cNvSpPr>
            <a:spLocks noChangeAspect="1" noChangeArrowheads="1"/>
          </p:cNvSpPr>
          <p:nvPr/>
        </p:nvSpPr>
        <p:spPr bwMode="gray">
          <a:xfrm rot="19397032">
            <a:off x="7833139" y="3371455"/>
            <a:ext cx="177243" cy="277414"/>
          </a:xfrm>
          <a:prstGeom prst="triangle">
            <a:avLst>
              <a:gd name="adj" fmla="val 50000"/>
            </a:avLst>
          </a:prstGeom>
          <a:solidFill>
            <a:schemeClr val="bg2"/>
          </a:solidFill>
          <a:ln w="9525">
            <a:solidFill>
              <a:schemeClr val="bg2"/>
            </a:solidFill>
            <a:miter lim="800000"/>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27" name="AutoShape 2"/>
          <p:cNvSpPr>
            <a:spLocks noChangeAspect="1" noChangeArrowheads="1"/>
          </p:cNvSpPr>
          <p:nvPr/>
        </p:nvSpPr>
        <p:spPr bwMode="gray">
          <a:xfrm rot="6838813">
            <a:off x="4733506" y="5982359"/>
            <a:ext cx="173679" cy="283910"/>
          </a:xfrm>
          <a:prstGeom prst="triangle">
            <a:avLst>
              <a:gd name="adj" fmla="val 50000"/>
            </a:avLst>
          </a:prstGeom>
          <a:solidFill>
            <a:srgbClr val="FE9F40"/>
          </a:solidFill>
          <a:ln w="9525">
            <a:solidFill>
              <a:srgbClr val="FE9F40"/>
            </a:solidFill>
            <a:miter lim="800000"/>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20" name="Rectangle 19"/>
          <p:cNvSpPr>
            <a:spLocks noChangeArrowheads="1"/>
          </p:cNvSpPr>
          <p:nvPr/>
        </p:nvSpPr>
        <p:spPr bwMode="gray">
          <a:xfrm>
            <a:off x="617818" y="2548661"/>
            <a:ext cx="2239017" cy="2706576"/>
          </a:xfrm>
          <a:prstGeom prst="rect">
            <a:avLst/>
          </a:prstGeom>
          <a:solidFill>
            <a:schemeClr val="accent2"/>
          </a:solidFill>
          <a:ln w="25400">
            <a:solidFill>
              <a:schemeClr val="bg2"/>
            </a:solidFill>
            <a:miter lim="800000"/>
            <a:headEnd type="none" w="lg" len="lg"/>
            <a:tailEnd type="none" w="lg" len="lg"/>
          </a:ln>
        </p:spPr>
        <p:txBody>
          <a:bodyPr lIns="117969" tIns="45720" rIns="106172" bIns="45720" anchor="t"/>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eaLnBrk="1" fontAlgn="auto" hangingPunct="1">
              <a:spcBef>
                <a:spcPts val="0"/>
              </a:spcBef>
              <a:spcAft>
                <a:spcPts val="0"/>
              </a:spcAft>
            </a:pPr>
            <a:r>
              <a:rPr lang="en-GB" altLang="en-US" sz="1662" b="1" dirty="0">
                <a:solidFill>
                  <a:srgbClr val="DA0000"/>
                </a:solidFill>
                <a:latin typeface="Arial"/>
                <a:ea typeface="Times New Roman" panose="02020603050405020304" pitchFamily="18" charset="0"/>
                <a:cs typeface="Gill Sans MT" panose="020B0502020104020203" pitchFamily="34" charset="0"/>
              </a:rPr>
              <a:t>…</a:t>
            </a:r>
            <a:r>
              <a:rPr lang="en-GB" altLang="en-US" sz="1662" b="1" dirty="0" err="1">
                <a:solidFill>
                  <a:srgbClr val="DA0000"/>
                </a:solidFill>
                <a:latin typeface="Arial"/>
                <a:ea typeface="Times New Roman" panose="02020603050405020304" pitchFamily="18" charset="0"/>
                <a:cs typeface="Gill Sans MT" panose="020B0502020104020203" pitchFamily="34" charset="0"/>
              </a:rPr>
              <a:t>Innovación</a:t>
            </a:r>
            <a:endParaRPr lang="en-GB" altLang="en-US" sz="1662" b="1" dirty="0">
              <a:solidFill>
                <a:srgbClr val="DA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endParaRPr lang="en-GB" altLang="en-US" sz="1662" b="1" dirty="0">
              <a:solidFill>
                <a:srgbClr val="DA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endParaRPr lang="en-GB" altLang="en-US" sz="646" dirty="0">
              <a:solidFill>
                <a:srgbClr val="00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r>
              <a:rPr lang="es-MX" altLang="en-US" sz="1100" dirty="0">
                <a:solidFill>
                  <a:srgbClr val="000000"/>
                </a:solidFill>
                <a:latin typeface="Arial"/>
                <a:ea typeface="Times New Roman" panose="02020603050405020304" pitchFamily="18" charset="0"/>
                <a:cs typeface="Gill Sans MT" panose="020B0502020104020203" pitchFamily="34" charset="0"/>
              </a:rPr>
              <a:t>Para 2021, desarrollaremos un modelo de intervención para promover nuevas masculinidades desde la primera infancia.</a:t>
            </a:r>
            <a:endParaRPr lang="en-US" altLang="en-US" sz="1100" dirty="0">
              <a:solidFill>
                <a:srgbClr val="000000"/>
              </a:solidFill>
              <a:latin typeface="Arial"/>
              <a:ea typeface="Times New Roman" panose="02020603050405020304" pitchFamily="18" charset="0"/>
              <a:cs typeface="Gill Sans MT" panose="020B0502020104020203" pitchFamily="34" charset="0"/>
            </a:endParaRPr>
          </a:p>
        </p:txBody>
      </p:sp>
      <p:sp>
        <p:nvSpPr>
          <p:cNvPr id="25" name="AutoShape 4"/>
          <p:cNvSpPr>
            <a:spLocks noChangeAspect="1" noChangeArrowheads="1"/>
          </p:cNvSpPr>
          <p:nvPr/>
        </p:nvSpPr>
        <p:spPr bwMode="gray">
          <a:xfrm rot="11224711">
            <a:off x="3743356" y="3715899"/>
            <a:ext cx="177243" cy="277414"/>
          </a:xfrm>
          <a:prstGeom prst="triangle">
            <a:avLst>
              <a:gd name="adj" fmla="val 50000"/>
            </a:avLst>
          </a:prstGeom>
          <a:solidFill>
            <a:schemeClr val="bg2"/>
          </a:solidFill>
          <a:ln w="9525">
            <a:solidFill>
              <a:schemeClr val="bg2"/>
            </a:solidFill>
            <a:miter lim="800000"/>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24" name="AutoShape 5"/>
          <p:cNvSpPr>
            <a:spLocks noChangeAspect="1" noChangeArrowheads="1"/>
          </p:cNvSpPr>
          <p:nvPr/>
        </p:nvSpPr>
        <p:spPr bwMode="gray">
          <a:xfrm rot="19390748">
            <a:off x="4007572" y="5295283"/>
            <a:ext cx="177243" cy="276629"/>
          </a:xfrm>
          <a:prstGeom prst="triangle">
            <a:avLst>
              <a:gd name="adj" fmla="val 50000"/>
            </a:avLst>
          </a:prstGeom>
          <a:solidFill>
            <a:schemeClr val="bg2"/>
          </a:solidFill>
          <a:ln w="9525">
            <a:solidFill>
              <a:schemeClr val="bg2"/>
            </a:solidFill>
            <a:miter lim="800000"/>
            <a:headEnd type="none" w="lg" len="lg"/>
            <a:tailEnd type="none" w="lg" len="lg"/>
          </a:ln>
        </p:spPr>
        <p:txBody>
          <a:bodyPr lIns="0" tIns="0" rIns="0" bIns="0"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sz="1662">
              <a:latin typeface="+mj-lt"/>
            </a:endParaRPr>
          </a:p>
        </p:txBody>
      </p:sp>
      <p:sp>
        <p:nvSpPr>
          <p:cNvPr id="17" name="AutoShape 12"/>
          <p:cNvSpPr>
            <a:spLocks noChangeArrowheads="1"/>
          </p:cNvSpPr>
          <p:nvPr/>
        </p:nvSpPr>
        <p:spPr bwMode="gray">
          <a:xfrm>
            <a:off x="3405447" y="3550157"/>
            <a:ext cx="6500553" cy="1419579"/>
          </a:xfrm>
          <a:prstGeom prst="roundRect">
            <a:avLst>
              <a:gd name="adj" fmla="val 23171"/>
            </a:avLst>
          </a:prstGeom>
          <a:solidFill>
            <a:srgbClr val="FFFFFF">
              <a:alpha val="60000"/>
            </a:srgbClr>
          </a:solidFill>
          <a:ln>
            <a:noFill/>
          </a:ln>
          <a:extLst/>
        </p:spPr>
        <p:txBody>
          <a:bodyPr lIns="47188" tIns="45720" rIns="47188" bIns="45720" anchor="t"/>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eaLnBrk="1" fontAlgn="auto" hangingPunct="1">
              <a:spcBef>
                <a:spcPts val="0"/>
              </a:spcBef>
              <a:spcAft>
                <a:spcPts val="0"/>
              </a:spcAft>
            </a:pPr>
            <a:r>
              <a:rPr lang="en-GB" altLang="en-US" sz="1662" b="1" dirty="0">
                <a:solidFill>
                  <a:srgbClr val="6B5849"/>
                </a:solidFill>
                <a:latin typeface="Arial"/>
                <a:ea typeface="Times New Roman" panose="02020603050405020304" pitchFamily="18" charset="0"/>
                <a:cs typeface="Gill Sans MT" panose="020B0502020104020203" pitchFamily="34" charset="0"/>
              </a:rPr>
              <a:t>… </a:t>
            </a:r>
            <a:r>
              <a:rPr lang="en-GB" altLang="en-US" sz="1662" b="1" dirty="0" err="1">
                <a:solidFill>
                  <a:srgbClr val="6B5849"/>
                </a:solidFill>
                <a:latin typeface="Arial"/>
                <a:ea typeface="Times New Roman" panose="02020603050405020304" pitchFamily="18" charset="0"/>
                <a:cs typeface="Gill Sans MT" panose="020B0502020104020203" pitchFamily="34" charset="0"/>
              </a:rPr>
              <a:t>Asocio</a:t>
            </a:r>
            <a:endParaRPr lang="en-GB" altLang="en-US" sz="1662" b="1" dirty="0">
              <a:solidFill>
                <a:srgbClr val="6B5849"/>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endParaRPr lang="es-MX" altLang="en-US" sz="1200" dirty="0">
              <a:solidFill>
                <a:srgbClr val="00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r>
              <a:rPr lang="es-MX" altLang="en-US" sz="1200" dirty="0">
                <a:solidFill>
                  <a:srgbClr val="000000"/>
                </a:solidFill>
                <a:latin typeface="Arial"/>
                <a:ea typeface="Times New Roman" panose="02020603050405020304" pitchFamily="18" charset="0"/>
                <a:cs typeface="Gill Sans MT" panose="020B0502020104020203" pitchFamily="34" charset="0"/>
              </a:rPr>
              <a:t>Para 2021, incidiremos con las entidades ministeriales para mejorar las políticas públicas en beneficio de los niños, niñas y adolescentes.</a:t>
            </a:r>
          </a:p>
          <a:p>
            <a:pPr lvl="0" eaLnBrk="1" fontAlgn="auto" hangingPunct="1">
              <a:spcBef>
                <a:spcPts val="0"/>
              </a:spcBef>
              <a:spcAft>
                <a:spcPts val="0"/>
              </a:spcAft>
            </a:pPr>
            <a:r>
              <a:rPr lang="es-MX" altLang="en-US" sz="1200" dirty="0">
                <a:solidFill>
                  <a:srgbClr val="000000"/>
                </a:solidFill>
                <a:latin typeface="Arial"/>
                <a:ea typeface="Times New Roman" panose="02020603050405020304" pitchFamily="18" charset="0"/>
                <a:cs typeface="Gill Sans MT" panose="020B0502020104020203" pitchFamily="34" charset="0"/>
              </a:rPr>
              <a:t>(GENERAL PARA TODAS LAS AREAS</a:t>
            </a:r>
          </a:p>
          <a:p>
            <a:pPr lvl="0" eaLnBrk="1" fontAlgn="auto" hangingPunct="1">
              <a:spcBef>
                <a:spcPts val="0"/>
              </a:spcBef>
              <a:spcAft>
                <a:spcPts val="0"/>
              </a:spcAft>
            </a:pPr>
            <a:endParaRPr lang="es-MX" altLang="en-US" sz="1200" dirty="0">
              <a:solidFill>
                <a:srgbClr val="00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r>
              <a:rPr lang="es-MX" altLang="en-US" sz="1200" dirty="0">
                <a:solidFill>
                  <a:srgbClr val="000000"/>
                </a:solidFill>
                <a:latin typeface="Arial"/>
                <a:ea typeface="Times New Roman" panose="02020603050405020304" pitchFamily="18" charset="0"/>
                <a:cs typeface="Gill Sans MT" panose="020B0502020104020203" pitchFamily="34" charset="0"/>
              </a:rPr>
              <a:t>Buscar alianzas con grupos que no han sido tradicionalmente socios de Save the Children y que nos permitan seguir construyendo el enfoque de género transformador.</a:t>
            </a:r>
            <a:endParaRPr lang="en-GB" altLang="en-US" sz="1200" dirty="0">
              <a:solidFill>
                <a:srgbClr val="000000"/>
              </a:solidFill>
              <a:latin typeface="Arial"/>
              <a:ea typeface="Times New Roman" panose="02020603050405020304" pitchFamily="18" charset="0"/>
              <a:cs typeface="Gill Sans MT" panose="020B0502020104020203" pitchFamily="34" charset="0"/>
            </a:endParaRPr>
          </a:p>
        </p:txBody>
      </p:sp>
      <p:sp>
        <p:nvSpPr>
          <p:cNvPr id="21" name="Rectangle 20"/>
          <p:cNvSpPr>
            <a:spLocks noChangeArrowheads="1"/>
          </p:cNvSpPr>
          <p:nvPr/>
        </p:nvSpPr>
        <p:spPr bwMode="gray">
          <a:xfrm>
            <a:off x="182232" y="5648153"/>
            <a:ext cx="9646279" cy="1124752"/>
          </a:xfrm>
          <a:prstGeom prst="rect">
            <a:avLst/>
          </a:prstGeom>
          <a:solidFill>
            <a:schemeClr val="accent2"/>
          </a:solidFill>
          <a:ln w="25400">
            <a:solidFill>
              <a:schemeClr val="bg2"/>
            </a:solidFill>
            <a:miter lim="800000"/>
            <a:headEnd type="none" w="lg" len="lg"/>
            <a:tailEnd type="none" w="lg" len="lg"/>
          </a:ln>
        </p:spPr>
        <p:txBody>
          <a:bodyPr lIns="117969" tIns="45720" rIns="106172" bIns="45720" anchor="t"/>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eaLnBrk="1" fontAlgn="auto" hangingPunct="1">
              <a:spcBef>
                <a:spcPts val="0"/>
              </a:spcBef>
              <a:spcAft>
                <a:spcPts val="0"/>
              </a:spcAft>
            </a:pPr>
            <a:r>
              <a:rPr lang="en-GB" altLang="en-US" sz="1662" b="1" dirty="0">
                <a:solidFill>
                  <a:srgbClr val="DA0000"/>
                </a:solidFill>
                <a:latin typeface="Arial"/>
                <a:ea typeface="Times New Roman" panose="02020603050405020304" pitchFamily="18" charset="0"/>
                <a:cs typeface="Gill Sans MT" panose="020B0502020104020203" pitchFamily="34" charset="0"/>
              </a:rPr>
              <a:t>… </a:t>
            </a:r>
            <a:r>
              <a:rPr lang="en-GB" altLang="en-US" sz="1662" b="1" dirty="0" err="1">
                <a:solidFill>
                  <a:srgbClr val="DA0000"/>
                </a:solidFill>
                <a:latin typeface="Arial"/>
                <a:ea typeface="Times New Roman" panose="02020603050405020304" pitchFamily="18" charset="0"/>
                <a:cs typeface="Gill Sans MT" panose="020B0502020104020203" pitchFamily="34" charset="0"/>
              </a:rPr>
              <a:t>Escala</a:t>
            </a:r>
            <a:endParaRPr lang="en-GB" altLang="en-US" sz="1662" b="1" dirty="0">
              <a:solidFill>
                <a:srgbClr val="DA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endParaRPr lang="en-GB" altLang="en-US" sz="1662" b="1" dirty="0">
              <a:solidFill>
                <a:srgbClr val="DA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r>
              <a:rPr lang="es-MX" altLang="en-US" sz="1100" dirty="0">
                <a:latin typeface="Arial"/>
                <a:ea typeface="Times New Roman" panose="02020603050405020304" pitchFamily="18" charset="0"/>
                <a:cs typeface="Gill Sans MT" panose="020B0502020104020203" pitchFamily="34" charset="0"/>
              </a:rPr>
              <a:t>Para 2021, el Programa de Patrocinios en Bolivia promueve la adopción del enfoque de género transformador a otros programas financiados con fondos de patrocinio a nivel mundial..</a:t>
            </a:r>
            <a:endParaRPr lang="en-GB" altLang="en-US" sz="1100" dirty="0">
              <a:latin typeface="Arial"/>
              <a:ea typeface="Times New Roman" panose="02020603050405020304" pitchFamily="18" charset="0"/>
              <a:cs typeface="Gill Sans MT" panose="020B0502020104020203" pitchFamily="34" charset="0"/>
            </a:endParaRPr>
          </a:p>
        </p:txBody>
      </p:sp>
      <p:sp>
        <p:nvSpPr>
          <p:cNvPr id="19" name="Rectangle 18"/>
          <p:cNvSpPr>
            <a:spLocks noChangeArrowheads="1"/>
          </p:cNvSpPr>
          <p:nvPr/>
        </p:nvSpPr>
        <p:spPr bwMode="gray">
          <a:xfrm>
            <a:off x="3205488" y="1181529"/>
            <a:ext cx="6513059" cy="1862174"/>
          </a:xfrm>
          <a:prstGeom prst="rect">
            <a:avLst/>
          </a:prstGeom>
          <a:solidFill>
            <a:schemeClr val="accent2"/>
          </a:solidFill>
          <a:ln w="25400">
            <a:solidFill>
              <a:schemeClr val="bg2"/>
            </a:solidFill>
            <a:miter lim="800000"/>
            <a:headEnd type="none" w="lg" len="lg"/>
            <a:tailEnd type="none" w="lg" len="lg"/>
          </a:ln>
        </p:spPr>
        <p:txBody>
          <a:bodyPr lIns="117969" tIns="45720" rIns="106172" bIns="45720" anchor="t"/>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eaLnBrk="1" fontAlgn="auto" hangingPunct="1">
              <a:spcBef>
                <a:spcPts val="0"/>
              </a:spcBef>
              <a:spcAft>
                <a:spcPts val="0"/>
              </a:spcAft>
            </a:pPr>
            <a:r>
              <a:rPr lang="en-GB" altLang="en-US" sz="1662" b="1" dirty="0">
                <a:solidFill>
                  <a:srgbClr val="DA0000"/>
                </a:solidFill>
                <a:latin typeface="Arial"/>
                <a:ea typeface="Times New Roman" panose="02020603050405020304" pitchFamily="18" charset="0"/>
                <a:cs typeface="Gill Sans MT" panose="020B0502020104020203" pitchFamily="34" charset="0"/>
              </a:rPr>
              <a:t>…ser la </a:t>
            </a:r>
            <a:r>
              <a:rPr lang="en-GB" altLang="en-US" sz="1662" b="1" dirty="0" err="1">
                <a:solidFill>
                  <a:srgbClr val="DA0000"/>
                </a:solidFill>
                <a:latin typeface="Arial"/>
                <a:ea typeface="Times New Roman" panose="02020603050405020304" pitchFamily="18" charset="0"/>
                <a:cs typeface="Gill Sans MT" panose="020B0502020104020203" pitchFamily="34" charset="0"/>
              </a:rPr>
              <a:t>voz</a:t>
            </a:r>
            <a:endParaRPr lang="en-GB" altLang="en-US" sz="1662" b="1" dirty="0">
              <a:solidFill>
                <a:srgbClr val="DA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endParaRPr lang="en-GB" altLang="en-US" sz="1100" b="1" dirty="0">
              <a:solidFill>
                <a:srgbClr val="DA0000"/>
              </a:solidFill>
              <a:latin typeface="Arial"/>
              <a:ea typeface="Times New Roman" panose="02020603050405020304" pitchFamily="18" charset="0"/>
              <a:cs typeface="Gill Sans MT" panose="020B0502020104020203" pitchFamily="34" charset="0"/>
            </a:endParaRPr>
          </a:p>
          <a:p>
            <a:pPr lvl="0" eaLnBrk="1" fontAlgn="auto" hangingPunct="1">
              <a:spcBef>
                <a:spcPts val="0"/>
              </a:spcBef>
              <a:spcAft>
                <a:spcPts val="0"/>
              </a:spcAft>
            </a:pPr>
            <a:r>
              <a:rPr lang="es-MX" altLang="en-US" sz="1100" dirty="0">
                <a:solidFill>
                  <a:srgbClr val="000000"/>
                </a:solidFill>
                <a:latin typeface="Arial"/>
                <a:ea typeface="Times New Roman" panose="02020603050405020304" pitchFamily="18" charset="0"/>
                <a:cs typeface="Gill Sans MT" panose="020B0502020104020203" pitchFamily="34" charset="0"/>
              </a:rPr>
              <a:t>Para 2021, promoveremos espacios donde niños, niñas y adolescentes que cuestionen y quieran trascender sus roles étnicos y de género puedan hacerse oír.</a:t>
            </a:r>
            <a:endParaRPr lang="en-US" altLang="en-US" sz="1100" dirty="0">
              <a:solidFill>
                <a:srgbClr val="000000"/>
              </a:solidFill>
              <a:latin typeface="Arial"/>
              <a:ea typeface="Times New Roman" panose="02020603050405020304" pitchFamily="18" charset="0"/>
              <a:cs typeface="Gill Sans MT" panose="020B0502020104020203" pitchFamily="34" charset="0"/>
            </a:endParaRPr>
          </a:p>
        </p:txBody>
      </p:sp>
      <p:sp>
        <p:nvSpPr>
          <p:cNvPr id="32" name="Rectangle 31"/>
          <p:cNvSpPr/>
          <p:nvPr/>
        </p:nvSpPr>
        <p:spPr>
          <a:xfrm>
            <a:off x="3205488" y="180419"/>
            <a:ext cx="6513059" cy="791131"/>
          </a:xfrm>
          <a:prstGeom prst="rect">
            <a:avLst/>
          </a:prstGeom>
          <a:solidFill>
            <a:srgbClr val="FA0007"/>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buClr>
                <a:srgbClr val="EE1B2E"/>
              </a:buClr>
            </a:pPr>
            <a:r>
              <a:rPr lang="en-US" sz="1200" b="1" dirty="0">
                <a:solidFill>
                  <a:schemeClr val="bg1"/>
                </a:solidFill>
                <a:latin typeface="Gill Sans Infant Std" panose="020B0502020104020203" pitchFamily="34" charset="0"/>
                <a:cs typeface="Arial" pitchFamily="34" charset="0"/>
              </a:rPr>
              <a:t>Para el 2021, las </a:t>
            </a:r>
            <a:r>
              <a:rPr lang="en-US" sz="1200" b="1" dirty="0" err="1">
                <a:solidFill>
                  <a:schemeClr val="bg1"/>
                </a:solidFill>
                <a:latin typeface="Gill Sans Infant Std" panose="020B0502020104020203" pitchFamily="34" charset="0"/>
                <a:cs typeface="Arial" pitchFamily="34" charset="0"/>
              </a:rPr>
              <a:t>niñas</a:t>
            </a:r>
            <a:r>
              <a:rPr lang="en-US" sz="1200" b="1" dirty="0">
                <a:solidFill>
                  <a:schemeClr val="bg1"/>
                </a:solidFill>
                <a:latin typeface="Gill Sans Infant Std" panose="020B0502020104020203" pitchFamily="34" charset="0"/>
                <a:cs typeface="Arial" pitchFamily="34" charset="0"/>
              </a:rPr>
              <a:t>, </a:t>
            </a:r>
            <a:r>
              <a:rPr lang="en-US" sz="1200" b="1" dirty="0" err="1">
                <a:solidFill>
                  <a:schemeClr val="bg1"/>
                </a:solidFill>
                <a:latin typeface="Gill Sans Infant Std" panose="020B0502020104020203" pitchFamily="34" charset="0"/>
                <a:cs typeface="Arial" pitchFamily="34" charset="0"/>
              </a:rPr>
              <a:t>niños</a:t>
            </a:r>
            <a:r>
              <a:rPr lang="en-US" sz="1200" b="1" dirty="0">
                <a:solidFill>
                  <a:schemeClr val="bg1"/>
                </a:solidFill>
                <a:latin typeface="Gill Sans Infant Std" panose="020B0502020104020203" pitchFamily="34" charset="0"/>
                <a:cs typeface="Arial" pitchFamily="34" charset="0"/>
              </a:rPr>
              <a:t> y </a:t>
            </a:r>
            <a:r>
              <a:rPr lang="en-US" sz="1200" b="1" dirty="0" err="1">
                <a:solidFill>
                  <a:schemeClr val="bg1"/>
                </a:solidFill>
                <a:latin typeface="Gill Sans Infant Std" panose="020B0502020104020203" pitchFamily="34" charset="0"/>
                <a:cs typeface="Arial" pitchFamily="34" charset="0"/>
              </a:rPr>
              <a:t>adolescentes</a:t>
            </a:r>
            <a:r>
              <a:rPr lang="en-US" sz="1200" b="1" dirty="0">
                <a:solidFill>
                  <a:schemeClr val="bg1"/>
                </a:solidFill>
                <a:latin typeface="Gill Sans Infant Std" panose="020B0502020104020203" pitchFamily="34" charset="0"/>
                <a:cs typeface="Arial" pitchFamily="34" charset="0"/>
              </a:rPr>
              <a:t> </a:t>
            </a:r>
            <a:r>
              <a:rPr lang="en-US" sz="1200" b="1" dirty="0" err="1">
                <a:solidFill>
                  <a:schemeClr val="bg1"/>
                </a:solidFill>
                <a:latin typeface="Gill Sans Infant Std" panose="020B0502020104020203" pitchFamily="34" charset="0"/>
                <a:cs typeface="Arial" pitchFamily="34" charset="0"/>
              </a:rPr>
              <a:t>cuestionan</a:t>
            </a:r>
            <a:r>
              <a:rPr lang="en-US" sz="1200" b="1" dirty="0">
                <a:solidFill>
                  <a:schemeClr val="bg1"/>
                </a:solidFill>
                <a:latin typeface="Gill Sans Infant Std" panose="020B0502020104020203" pitchFamily="34" charset="0"/>
                <a:cs typeface="Arial" pitchFamily="34" charset="0"/>
              </a:rPr>
              <a:t> el Sistema patriarchal y </a:t>
            </a:r>
            <a:r>
              <a:rPr lang="en-US" sz="1200" b="1" dirty="0" err="1">
                <a:solidFill>
                  <a:schemeClr val="bg1"/>
                </a:solidFill>
                <a:latin typeface="Gill Sans Infant Std" panose="020B0502020104020203" pitchFamily="34" charset="0"/>
                <a:cs typeface="Arial" pitchFamily="34" charset="0"/>
              </a:rPr>
              <a:t>conciben</a:t>
            </a:r>
            <a:r>
              <a:rPr lang="en-US" sz="1200" b="1" dirty="0">
                <a:solidFill>
                  <a:schemeClr val="bg1"/>
                </a:solidFill>
                <a:latin typeface="Gill Sans Infant Std" panose="020B0502020104020203" pitchFamily="34" charset="0"/>
                <a:cs typeface="Arial" pitchFamily="34" charset="0"/>
              </a:rPr>
              <a:t> la </a:t>
            </a:r>
            <a:r>
              <a:rPr lang="en-US" sz="1200" b="1" dirty="0" err="1">
                <a:solidFill>
                  <a:schemeClr val="bg1"/>
                </a:solidFill>
                <a:latin typeface="Gill Sans Infant Std" panose="020B0502020104020203" pitchFamily="34" charset="0"/>
                <a:cs typeface="Arial" pitchFamily="34" charset="0"/>
              </a:rPr>
              <a:t>diversidad</a:t>
            </a:r>
            <a:r>
              <a:rPr lang="en-US" sz="1200" b="1" dirty="0">
                <a:solidFill>
                  <a:schemeClr val="bg1"/>
                </a:solidFill>
                <a:latin typeface="Gill Sans Infant Std" panose="020B0502020104020203" pitchFamily="34" charset="0"/>
                <a:cs typeface="Arial" pitchFamily="34" charset="0"/>
              </a:rPr>
              <a:t> (de </a:t>
            </a:r>
            <a:r>
              <a:rPr lang="en-US" sz="1200" b="1" dirty="0" err="1">
                <a:solidFill>
                  <a:schemeClr val="bg1"/>
                </a:solidFill>
                <a:latin typeface="Gill Sans Infant Std" panose="020B0502020104020203" pitchFamily="34" charset="0"/>
                <a:cs typeface="Arial" pitchFamily="34" charset="0"/>
              </a:rPr>
              <a:t>genero</a:t>
            </a:r>
            <a:r>
              <a:rPr lang="en-US" sz="1200" b="1" dirty="0">
                <a:solidFill>
                  <a:schemeClr val="bg1"/>
                </a:solidFill>
                <a:latin typeface="Gill Sans Infant Std" panose="020B0502020104020203" pitchFamily="34" charset="0"/>
                <a:cs typeface="Arial" pitchFamily="34" charset="0"/>
              </a:rPr>
              <a:t>, </a:t>
            </a:r>
            <a:r>
              <a:rPr lang="en-US" sz="1200" b="1" dirty="0" err="1">
                <a:solidFill>
                  <a:schemeClr val="bg1"/>
                </a:solidFill>
                <a:latin typeface="Gill Sans Infant Std" panose="020B0502020104020203" pitchFamily="34" charset="0"/>
                <a:cs typeface="Arial" pitchFamily="34" charset="0"/>
              </a:rPr>
              <a:t>origen</a:t>
            </a:r>
            <a:r>
              <a:rPr lang="en-US" sz="1200" b="1" dirty="0">
                <a:solidFill>
                  <a:schemeClr val="bg1"/>
                </a:solidFill>
                <a:latin typeface="Gill Sans Infant Std" panose="020B0502020104020203" pitchFamily="34" charset="0"/>
                <a:cs typeface="Arial" pitchFamily="34" charset="0"/>
              </a:rPr>
              <a:t> </a:t>
            </a:r>
            <a:r>
              <a:rPr lang="en-US" sz="1200" b="1" dirty="0" err="1">
                <a:solidFill>
                  <a:schemeClr val="bg1"/>
                </a:solidFill>
                <a:latin typeface="Gill Sans Infant Std" panose="020B0502020104020203" pitchFamily="34" charset="0"/>
                <a:cs typeface="Arial" pitchFamily="34" charset="0"/>
              </a:rPr>
              <a:t>étnico</a:t>
            </a:r>
            <a:r>
              <a:rPr lang="en-US" sz="1200" b="1" dirty="0">
                <a:solidFill>
                  <a:schemeClr val="bg1"/>
                </a:solidFill>
                <a:latin typeface="Gill Sans Infant Std" panose="020B0502020104020203" pitchFamily="34" charset="0"/>
                <a:cs typeface="Arial" pitchFamily="34" charset="0"/>
              </a:rPr>
              <a:t>, </a:t>
            </a:r>
            <a:r>
              <a:rPr lang="en-US" sz="1200" b="1" dirty="0" err="1">
                <a:solidFill>
                  <a:schemeClr val="bg1"/>
                </a:solidFill>
                <a:latin typeface="Gill Sans Infant Std" panose="020B0502020104020203" pitchFamily="34" charset="0"/>
                <a:cs typeface="Arial" pitchFamily="34" charset="0"/>
              </a:rPr>
              <a:t>orientación</a:t>
            </a:r>
            <a:r>
              <a:rPr lang="en-US" sz="1200" b="1" dirty="0">
                <a:solidFill>
                  <a:schemeClr val="bg1"/>
                </a:solidFill>
                <a:latin typeface="Gill Sans Infant Std" panose="020B0502020104020203" pitchFamily="34" charset="0"/>
                <a:cs typeface="Arial" pitchFamily="34" charset="0"/>
              </a:rPr>
              <a:t> sexual, </a:t>
            </a:r>
            <a:r>
              <a:rPr lang="en-US" sz="1200" b="1" dirty="0" err="1">
                <a:solidFill>
                  <a:schemeClr val="bg1"/>
                </a:solidFill>
                <a:latin typeface="Gill Sans Infant Std" panose="020B0502020104020203" pitchFamily="34" charset="0"/>
                <a:cs typeface="Arial" pitchFamily="34" charset="0"/>
              </a:rPr>
              <a:t>edad</a:t>
            </a:r>
            <a:r>
              <a:rPr lang="en-US" sz="1200" b="1" dirty="0">
                <a:solidFill>
                  <a:schemeClr val="bg1"/>
                </a:solidFill>
                <a:latin typeface="Gill Sans Infant Std" panose="020B0502020104020203" pitchFamily="34" charset="0"/>
                <a:cs typeface="Arial" pitchFamily="34" charset="0"/>
              </a:rPr>
              <a:t> o </a:t>
            </a:r>
            <a:r>
              <a:rPr lang="en-US" sz="1200" b="1" dirty="0" err="1">
                <a:solidFill>
                  <a:schemeClr val="bg1"/>
                </a:solidFill>
                <a:latin typeface="Gill Sans Infant Std" panose="020B0502020104020203" pitchFamily="34" charset="0"/>
                <a:cs typeface="Arial" pitchFamily="34" charset="0"/>
              </a:rPr>
              <a:t>discapacidad</a:t>
            </a:r>
            <a:r>
              <a:rPr lang="en-US" sz="1200" b="1" dirty="0">
                <a:solidFill>
                  <a:schemeClr val="bg1"/>
                </a:solidFill>
                <a:latin typeface="Gill Sans Infant Std" panose="020B0502020104020203" pitchFamily="34" charset="0"/>
                <a:cs typeface="Arial" pitchFamily="34" charset="0"/>
              </a:rPr>
              <a:t>) </a:t>
            </a:r>
            <a:r>
              <a:rPr lang="en-US" sz="1200" b="1" dirty="0" err="1">
                <a:solidFill>
                  <a:schemeClr val="bg1"/>
                </a:solidFill>
                <a:latin typeface="Gill Sans Infant Std" panose="020B0502020104020203" pitchFamily="34" charset="0"/>
                <a:cs typeface="Arial" pitchFamily="34" charset="0"/>
              </a:rPr>
              <a:t>como</a:t>
            </a:r>
            <a:r>
              <a:rPr lang="en-US" sz="1200" b="1" dirty="0">
                <a:solidFill>
                  <a:schemeClr val="bg1"/>
                </a:solidFill>
                <a:latin typeface="Gill Sans Infant Std" panose="020B0502020104020203" pitchFamily="34" charset="0"/>
                <a:cs typeface="Arial" pitchFamily="34" charset="0"/>
              </a:rPr>
              <a:t> un valor </a:t>
            </a:r>
            <a:r>
              <a:rPr lang="en-US" sz="1200" b="1" dirty="0" err="1">
                <a:solidFill>
                  <a:schemeClr val="bg1"/>
                </a:solidFill>
                <a:latin typeface="Gill Sans Infant Std" panose="020B0502020104020203" pitchFamily="34" charset="0"/>
                <a:cs typeface="Arial" pitchFamily="34" charset="0"/>
              </a:rPr>
              <a:t>positivo</a:t>
            </a:r>
            <a:r>
              <a:rPr lang="en-US" sz="1200" b="1" dirty="0">
                <a:solidFill>
                  <a:schemeClr val="bg1"/>
                </a:solidFill>
                <a:latin typeface="Gill Sans Infant Std" panose="020B0502020104020203" pitchFamily="34" charset="0"/>
                <a:cs typeface="Arial" pitchFamily="34" charset="0"/>
              </a:rPr>
              <a:t>.</a:t>
            </a:r>
          </a:p>
        </p:txBody>
      </p:sp>
    </p:spTree>
    <p:custDataLst>
      <p:tags r:id="rId2"/>
    </p:custDataLst>
    <p:extLst>
      <p:ext uri="{BB962C8B-B14F-4D97-AF65-F5344CB8AC3E}">
        <p14:creationId xmlns:p14="http://schemas.microsoft.com/office/powerpoint/2010/main" val="4206227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3"/>
            </p:custDataLst>
            <p:ext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93196" name="think-cell Slide" r:id="rId6" imgW="530" imgH="531" progId="TCLayout.ActiveDocument.1">
                  <p:embed/>
                </p:oleObj>
              </mc:Choice>
              <mc:Fallback>
                <p:oleObj name="think-cell Slide" r:id="rId6" imgW="530" imgH="531" progId="TCLayout.ActiveDocument.1">
                  <p:embed/>
                  <p:pic>
                    <p:nvPicPr>
                      <p:cNvPr id="3" name="Object 2" hidden="1"/>
                      <p:cNvPicPr/>
                      <p:nvPr/>
                    </p:nvPicPr>
                    <p:blipFill>
                      <a:blip r:embed="rId7"/>
                      <a:stretch>
                        <a:fillRect/>
                      </a:stretch>
                    </p:blipFill>
                    <p:spPr>
                      <a:xfrm>
                        <a:off x="382589" y="1589"/>
                        <a:ext cx="1587" cy="1587"/>
                      </a:xfrm>
                      <a:prstGeom prst="rect">
                        <a:avLst/>
                      </a:prstGeom>
                    </p:spPr>
                  </p:pic>
                </p:oleObj>
              </mc:Fallback>
            </mc:AlternateContent>
          </a:graphicData>
        </a:graphic>
      </p:graphicFrame>
      <p:sp>
        <p:nvSpPr>
          <p:cNvPr id="4" name="Title 3"/>
          <p:cNvSpPr>
            <a:spLocks noGrp="1"/>
          </p:cNvSpPr>
          <p:nvPr>
            <p:ph type="title"/>
          </p:nvPr>
        </p:nvSpPr>
        <p:spPr>
          <a:xfrm>
            <a:off x="391318" y="103950"/>
            <a:ext cx="9144000" cy="867600"/>
          </a:xfrm>
        </p:spPr>
        <p:txBody>
          <a:bodyPr/>
          <a:lstStyle/>
          <a:p>
            <a:pPr>
              <a:buSzPts val="2400"/>
            </a:pPr>
            <a:r>
              <a:rPr lang="en-US" dirty="0">
                <a:latin typeface="Arial" panose="020B0604020202020204" pitchFamily="34" charset="0"/>
              </a:rPr>
              <a:t>Meta </a:t>
            </a:r>
            <a:r>
              <a:rPr lang="en-US" dirty="0" err="1">
                <a:latin typeface="Arial" panose="020B0604020202020204" pitchFamily="34" charset="0"/>
              </a:rPr>
              <a:t>Estrategica</a:t>
            </a:r>
            <a:r>
              <a:rPr lang="en-US" dirty="0">
                <a:latin typeface="Arial" panose="020B0604020202020204" pitchFamily="34" charset="0"/>
              </a:rPr>
              <a:t> 4 - </a:t>
            </a:r>
            <a:r>
              <a:rPr lang="en-US" dirty="0" err="1">
                <a:latin typeface="Arial" panose="020B0604020202020204" pitchFamily="34" charset="0"/>
              </a:rPr>
              <a:t>Prioridad</a:t>
            </a:r>
            <a:r>
              <a:rPr lang="en-US" dirty="0">
                <a:latin typeface="Arial" panose="020B0604020202020204" pitchFamily="34" charset="0"/>
              </a:rPr>
              <a:t> para 2020</a:t>
            </a:r>
          </a:p>
        </p:txBody>
      </p:sp>
      <p:sp>
        <p:nvSpPr>
          <p:cNvPr id="2" name="Rounded Rectangle 1"/>
          <p:cNvSpPr/>
          <p:nvPr/>
        </p:nvSpPr>
        <p:spPr>
          <a:xfrm>
            <a:off x="1155812" y="1874670"/>
            <a:ext cx="7104612" cy="1289752"/>
          </a:xfrm>
          <a:prstGeom prst="roundRect">
            <a:avLst/>
          </a:prstGeom>
          <a:solidFill>
            <a:srgbClr val="EBE3CF"/>
          </a:solidFill>
          <a:ln w="9525">
            <a:solidFill>
              <a:srgbClr val="EBE3CF"/>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just">
              <a:buClr>
                <a:srgbClr val="EE1B2E"/>
              </a:buClr>
            </a:pPr>
            <a:endParaRPr lang="en-US" sz="1200" b="1" dirty="0">
              <a:solidFill>
                <a:schemeClr val="bg2">
                  <a:lumMod val="75000"/>
                </a:schemeClr>
              </a:solidFill>
              <a:latin typeface="Arial" pitchFamily="34" charset="0"/>
              <a:cs typeface="Arial" pitchFamily="34" charset="0"/>
            </a:endParaRPr>
          </a:p>
        </p:txBody>
      </p:sp>
      <p:sp>
        <p:nvSpPr>
          <p:cNvPr id="8" name="TextBox 7"/>
          <p:cNvSpPr txBox="1"/>
          <p:nvPr/>
        </p:nvSpPr>
        <p:spPr>
          <a:xfrm>
            <a:off x="1529538" y="2133486"/>
            <a:ext cx="6357161" cy="828089"/>
          </a:xfrm>
          <a:prstGeom prst="rect">
            <a:avLst/>
          </a:prstGeom>
          <a:noFill/>
        </p:spPr>
        <p:txBody>
          <a:bodyPr wrap="square" tIns="90000" bIns="90000" rtlCol="0" anchor="t">
            <a:spAutoFit/>
          </a:bodyPr>
          <a:lstStyle/>
          <a:p>
            <a:pPr>
              <a:buClr>
                <a:srgbClr val="EE1B2E"/>
              </a:buClr>
            </a:pPr>
            <a:r>
              <a:rPr lang="es-MX" sz="1400" b="1" dirty="0">
                <a:solidFill>
                  <a:schemeClr val="bg2">
                    <a:lumMod val="75000"/>
                  </a:schemeClr>
                </a:solidFill>
                <a:latin typeface="Gill Sans Infant Std" panose="020B0502020104020203" pitchFamily="34" charset="0"/>
                <a:cs typeface="Arial" pitchFamily="34" charset="0"/>
              </a:rPr>
              <a:t>En el 2020 niñas y niños en situación de mayor vulnerabilidad han aumentado sus conocimientos y capacidades para la construcción de relaciones sociales mas igualitarias e incluyentes.</a:t>
            </a:r>
            <a:endParaRPr lang="en-US" sz="1400" b="1" dirty="0">
              <a:solidFill>
                <a:schemeClr val="bg2">
                  <a:lumMod val="75000"/>
                </a:schemeClr>
              </a:solidFill>
              <a:latin typeface="Gill Sans Infant Std" panose="020B0502020104020203" pitchFamily="34" charset="0"/>
              <a:cs typeface="Arial" pitchFamily="34" charset="0"/>
            </a:endParaRPr>
          </a:p>
        </p:txBody>
      </p:sp>
      <p:sp>
        <p:nvSpPr>
          <p:cNvPr id="86" name="TextBox 85"/>
          <p:cNvSpPr txBox="1"/>
          <p:nvPr/>
        </p:nvSpPr>
        <p:spPr>
          <a:xfrm>
            <a:off x="5736129" y="1490655"/>
            <a:ext cx="388446" cy="366424"/>
          </a:xfrm>
          <a:prstGeom prst="rect">
            <a:avLst/>
          </a:prstGeom>
          <a:noFill/>
        </p:spPr>
        <p:txBody>
          <a:bodyPr wrap="square" tIns="90000" bIns="90000" rtlCol="0" anchor="t">
            <a:spAutoFit/>
          </a:bodyPr>
          <a:lstStyle/>
          <a:p>
            <a:pPr algn="ctr">
              <a:buClr>
                <a:srgbClr val="EE1B2E"/>
              </a:buClr>
            </a:pPr>
            <a:r>
              <a:rPr lang="es-419" sz="1200" b="1" dirty="0">
                <a:solidFill>
                  <a:schemeClr val="bg1"/>
                </a:solidFill>
                <a:latin typeface="Arial" pitchFamily="34" charset="0"/>
                <a:cs typeface="Arial" pitchFamily="34" charset="0"/>
              </a:rPr>
              <a:t>02</a:t>
            </a:r>
            <a:endParaRPr lang="en-US" sz="1200" b="1" dirty="0">
              <a:solidFill>
                <a:schemeClr val="bg1"/>
              </a:solidFill>
              <a:latin typeface="Arial" pitchFamily="34" charset="0"/>
              <a:cs typeface="Arial" pitchFamily="34" charset="0"/>
            </a:endParaRPr>
          </a:p>
        </p:txBody>
      </p:sp>
      <p:sp>
        <p:nvSpPr>
          <p:cNvPr id="7" name="Rounded Rectangle 1">
            <a:extLst>
              <a:ext uri="{FF2B5EF4-FFF2-40B4-BE49-F238E27FC236}">
                <a16:creationId xmlns:a16="http://schemas.microsoft.com/office/drawing/2014/main" id="{3882CC6C-2FDF-4951-8BE6-9A5B9BE91647}"/>
              </a:ext>
            </a:extLst>
          </p:cNvPr>
          <p:cNvSpPr/>
          <p:nvPr/>
        </p:nvSpPr>
        <p:spPr>
          <a:xfrm>
            <a:off x="2082800" y="3693578"/>
            <a:ext cx="5041900" cy="2097621"/>
          </a:xfrm>
          <a:prstGeom prst="roundRect">
            <a:avLst/>
          </a:prstGeom>
          <a:solidFill>
            <a:schemeClr val="accent1">
              <a:lumMod val="20000"/>
              <a:lumOff val="80000"/>
            </a:schemeClr>
          </a:solidFill>
          <a:ln w="9525">
            <a:solidFill>
              <a:srgbClr val="EBE3CF"/>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just">
              <a:buClr>
                <a:srgbClr val="EE1B2E"/>
              </a:buClr>
            </a:pPr>
            <a:endParaRPr lang="en-US" sz="1200" b="1" dirty="0">
              <a:solidFill>
                <a:schemeClr val="bg2">
                  <a:lumMod val="75000"/>
                </a:schemeClr>
              </a:solidFill>
              <a:highlight>
                <a:srgbClr val="009CA6"/>
              </a:highlight>
              <a:latin typeface="Arial" pitchFamily="34" charset="0"/>
              <a:cs typeface="Arial" pitchFamily="34" charset="0"/>
            </a:endParaRPr>
          </a:p>
        </p:txBody>
      </p:sp>
      <p:sp>
        <p:nvSpPr>
          <p:cNvPr id="9" name="TextBox 7">
            <a:extLst>
              <a:ext uri="{FF2B5EF4-FFF2-40B4-BE49-F238E27FC236}">
                <a16:creationId xmlns:a16="http://schemas.microsoft.com/office/drawing/2014/main" id="{4DA5AC1E-8855-4B60-9866-A4A67DCFEFEA}"/>
              </a:ext>
            </a:extLst>
          </p:cNvPr>
          <p:cNvSpPr txBox="1"/>
          <p:nvPr/>
        </p:nvSpPr>
        <p:spPr>
          <a:xfrm>
            <a:off x="2247899" y="4005178"/>
            <a:ext cx="4711701" cy="1689863"/>
          </a:xfrm>
          <a:prstGeom prst="rect">
            <a:avLst/>
          </a:prstGeom>
          <a:noFill/>
        </p:spPr>
        <p:txBody>
          <a:bodyPr wrap="square" tIns="90000" bIns="90000" rtlCol="0" anchor="t">
            <a:spAutoFit/>
          </a:bodyPr>
          <a:lstStyle/>
          <a:p>
            <a:pPr>
              <a:buClr>
                <a:srgbClr val="EE1B2E"/>
              </a:buClr>
            </a:pPr>
            <a:r>
              <a:rPr lang="es-MX" sz="1400" b="1" dirty="0">
                <a:solidFill>
                  <a:schemeClr val="bg2">
                    <a:lumMod val="75000"/>
                  </a:schemeClr>
                </a:solidFill>
                <a:latin typeface="Gill Sans Infant Std" panose="020B0502020104020203" pitchFamily="34" charset="0"/>
                <a:cs typeface="Arial" pitchFamily="34" charset="0"/>
              </a:rPr>
              <a:t>ENTREGABLES PRINCIPALES</a:t>
            </a:r>
          </a:p>
          <a:p>
            <a:pPr>
              <a:buClr>
                <a:srgbClr val="EE1B2E"/>
              </a:buClr>
            </a:pPr>
            <a:r>
              <a:rPr lang="es-MX" sz="1400" b="1" dirty="0">
                <a:solidFill>
                  <a:schemeClr val="bg2">
                    <a:lumMod val="75000"/>
                  </a:schemeClr>
                </a:solidFill>
                <a:latin typeface="Gill Sans Infant Std" panose="020B0502020104020203" pitchFamily="34" charset="0"/>
                <a:cs typeface="Arial" pitchFamily="34" charset="0"/>
              </a:rPr>
              <a:t>1. Cinco espacios formativos y de sensibilización sobre genero y masculinidades implementados con niños, niñas, adolescentes y jóvenes.</a:t>
            </a:r>
          </a:p>
          <a:p>
            <a:pPr>
              <a:buClr>
                <a:srgbClr val="EE1B2E"/>
              </a:buClr>
            </a:pPr>
            <a:r>
              <a:rPr lang="es-MX" sz="1400" b="1" dirty="0">
                <a:solidFill>
                  <a:schemeClr val="bg2">
                    <a:lumMod val="75000"/>
                  </a:schemeClr>
                </a:solidFill>
                <a:latin typeface="Gill Sans Infant Std" panose="020B0502020104020203" pitchFamily="34" charset="0"/>
                <a:cs typeface="Arial" pitchFamily="34" charset="0"/>
              </a:rPr>
              <a:t>2. Cinco propuestas e iniciativas para promover la igualdad de género e inclusión desarrolladas por niños, niñas, adolescentes y jóvenes.</a:t>
            </a:r>
            <a:endParaRPr lang="en-US" sz="1400" b="1" dirty="0">
              <a:solidFill>
                <a:schemeClr val="bg2">
                  <a:lumMod val="75000"/>
                </a:schemeClr>
              </a:solidFill>
              <a:latin typeface="Gill Sans Infant Std" panose="020B0502020104020203" pitchFamily="34" charset="0"/>
              <a:cs typeface="Arial" pitchFamily="34" charset="0"/>
            </a:endParaRPr>
          </a:p>
        </p:txBody>
      </p:sp>
    </p:spTree>
    <p:custDataLst>
      <p:tags r:id="rId2"/>
    </p:custDataLst>
    <p:extLst>
      <p:ext uri="{BB962C8B-B14F-4D97-AF65-F5344CB8AC3E}">
        <p14:creationId xmlns:p14="http://schemas.microsoft.com/office/powerpoint/2010/main" val="2764781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Marcador de contenido 10"/>
          <p:cNvGraphicFramePr>
            <a:graphicFrameLocks noGrp="1"/>
          </p:cNvGraphicFramePr>
          <p:nvPr>
            <p:ph idx="1"/>
            <p:extLst/>
          </p:nvPr>
        </p:nvGraphicFramePr>
        <p:xfrm>
          <a:off x="841969" y="1604445"/>
          <a:ext cx="3997325" cy="4477332"/>
        </p:xfrm>
        <a:graphic>
          <a:graphicData uri="http://schemas.openxmlformats.org/drawingml/2006/table">
            <a:tbl>
              <a:tblPr>
                <a:tableStyleId>{5C22544A-7EE6-4342-B048-85BDC9FD1C3A}</a:tableStyleId>
              </a:tblPr>
              <a:tblGrid>
                <a:gridCol w="3997325">
                  <a:extLst>
                    <a:ext uri="{9D8B030D-6E8A-4147-A177-3AD203B41FA5}">
                      <a16:colId xmlns:a16="http://schemas.microsoft.com/office/drawing/2014/main" val="3971372762"/>
                    </a:ext>
                  </a:extLst>
                </a:gridCol>
              </a:tblGrid>
              <a:tr h="4477332">
                <a:tc>
                  <a:txBody>
                    <a:bodyPr/>
                    <a:lstStyle/>
                    <a:p>
                      <a:pPr algn="l" fontAlgn="b"/>
                      <a:r>
                        <a:rPr lang="es-BO" sz="2600" b="1" u="none" strike="noStrike" dirty="0">
                          <a:solidFill>
                            <a:srgbClr val="FF0000"/>
                          </a:solidFill>
                          <a:effectLst/>
                        </a:rPr>
                        <a:t>Meta Estratégica 4</a:t>
                      </a:r>
                    </a:p>
                    <a:p>
                      <a:pPr algn="l" fontAlgn="b"/>
                      <a:br>
                        <a:rPr lang="es-BO" sz="2600" u="none" strike="noStrike" dirty="0">
                          <a:effectLst/>
                        </a:rPr>
                      </a:br>
                      <a:r>
                        <a:rPr lang="es-BO" sz="2600" u="none" strike="noStrike" dirty="0">
                          <a:effectLst/>
                        </a:rPr>
                        <a:t>Para el año 2021, las niñas, niños y adolescentes cuestionan el sistema patriarcal y conciben la diversidad (de género, origen étnico, orientación sexual, edad o discapacidad) como un valor positivo.</a:t>
                      </a:r>
                      <a:endParaRPr lang="es-BO" sz="2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16334132"/>
                  </a:ext>
                </a:extLst>
              </a:tr>
            </a:tbl>
          </a:graphicData>
        </a:graphic>
      </p:graphicFrame>
      <p:sp>
        <p:nvSpPr>
          <p:cNvPr id="4" name="Marcador de fecha 3"/>
          <p:cNvSpPr>
            <a:spLocks noGrp="1"/>
          </p:cNvSpPr>
          <p:nvPr>
            <p:ph type="dt" sz="half" idx="10"/>
          </p:nvPr>
        </p:nvSpPr>
        <p:spPr/>
        <p:txBody>
          <a:bodyPr/>
          <a:lstStyle/>
          <a:p>
            <a:fld id="{DD27AA3E-C6D9-42C3-8A00-E51537631155}" type="datetime1">
              <a:rPr lang="es-BO" smtClean="0"/>
              <a:t>5/2/2020</a:t>
            </a:fld>
            <a:endParaRPr lang="en-US" dirty="0"/>
          </a:p>
        </p:txBody>
      </p:sp>
      <p:sp>
        <p:nvSpPr>
          <p:cNvPr id="6" name="Marcador de número de diapositiva 5"/>
          <p:cNvSpPr>
            <a:spLocks noGrp="1"/>
          </p:cNvSpPr>
          <p:nvPr>
            <p:ph type="sldNum" sz="quarter" idx="12"/>
          </p:nvPr>
        </p:nvSpPr>
        <p:spPr/>
        <p:txBody>
          <a:bodyPr/>
          <a:lstStyle/>
          <a:p>
            <a:fld id="{C3FDE51E-0052-334C-A4B2-C567FE9F326F}" type="slidenum">
              <a:rPr lang="en-US" smtClean="0"/>
              <a:t>23</a:t>
            </a:fld>
            <a:endParaRPr lang="en-US"/>
          </a:p>
        </p:txBody>
      </p:sp>
      <p:sp>
        <p:nvSpPr>
          <p:cNvPr id="8" name="Marcador de contenido 7"/>
          <p:cNvSpPr>
            <a:spLocks noGrp="1"/>
          </p:cNvSpPr>
          <p:nvPr>
            <p:ph idx="14"/>
          </p:nvPr>
        </p:nvSpPr>
        <p:spPr/>
        <p:txBody>
          <a:bodyPr/>
          <a:lstStyle/>
          <a:p>
            <a:endParaRPr lang="es-ES" dirty="0"/>
          </a:p>
          <a:p>
            <a:endParaRPr lang="es-ES" dirty="0"/>
          </a:p>
          <a:p>
            <a:endParaRPr lang="es-ES" dirty="0"/>
          </a:p>
          <a:p>
            <a:endParaRPr lang="es-BO" dirty="0"/>
          </a:p>
          <a:p>
            <a:r>
              <a:rPr lang="es-BO" dirty="0">
                <a:solidFill>
                  <a:schemeClr val="tx1"/>
                </a:solidFill>
              </a:rPr>
              <a:t>META DE INCIDENCIA 1 (Ser la Voz) </a:t>
            </a:r>
            <a:r>
              <a:rPr lang="es-PA" b="0" dirty="0"/>
              <a:t>Para el 2021, Save the Children en Bolivia se posiciona como una organización referente y pionera en la defensa de la igualdad de género, desde un enfoque no adulta-centrista</a:t>
            </a:r>
            <a:endParaRPr lang="es-BO" b="0" dirty="0"/>
          </a:p>
        </p:txBody>
      </p:sp>
      <p:sp>
        <p:nvSpPr>
          <p:cNvPr id="9" name="Título 10"/>
          <p:cNvSpPr>
            <a:spLocks noGrp="1"/>
          </p:cNvSpPr>
          <p:nvPr>
            <p:ph type="title"/>
          </p:nvPr>
        </p:nvSpPr>
        <p:spPr>
          <a:xfrm>
            <a:off x="805634" y="202995"/>
            <a:ext cx="8282640" cy="506900"/>
          </a:xfrm>
        </p:spPr>
        <p:txBody>
          <a:bodyPr/>
          <a:lstStyle/>
          <a:p>
            <a:r>
              <a:rPr lang="es-BO" dirty="0"/>
              <a:t>Metas de Incidencia 2019 - 2021</a:t>
            </a:r>
          </a:p>
        </p:txBody>
      </p:sp>
      <p:sp>
        <p:nvSpPr>
          <p:cNvPr id="10" name="Marcador de texto 12"/>
          <p:cNvSpPr>
            <a:spLocks noGrp="1"/>
          </p:cNvSpPr>
          <p:nvPr>
            <p:ph type="body" sz="quarter" idx="13"/>
          </p:nvPr>
        </p:nvSpPr>
        <p:spPr>
          <a:xfrm>
            <a:off x="806287" y="705601"/>
            <a:ext cx="8282151" cy="363537"/>
          </a:xfrm>
        </p:spPr>
        <p:txBody>
          <a:bodyPr>
            <a:normAutofit lnSpcReduction="10000"/>
          </a:bodyPr>
          <a:lstStyle/>
          <a:p>
            <a:r>
              <a:rPr lang="es-BO" dirty="0"/>
              <a:t>Relación con CSP  </a:t>
            </a:r>
          </a:p>
        </p:txBody>
      </p:sp>
      <p:sp>
        <p:nvSpPr>
          <p:cNvPr id="12" name="Rectángulo 11"/>
          <p:cNvSpPr/>
          <p:nvPr/>
        </p:nvSpPr>
        <p:spPr>
          <a:xfrm>
            <a:off x="4083712" y="1069138"/>
            <a:ext cx="3477191" cy="584775"/>
          </a:xfrm>
          <a:prstGeom prst="rect">
            <a:avLst/>
          </a:prstGeom>
        </p:spPr>
        <p:txBody>
          <a:bodyPr wrap="square">
            <a:spAutoFit/>
          </a:bodyPr>
          <a:lstStyle/>
          <a:p>
            <a:r>
              <a:rPr lang="es-BO" sz="3200" b="1" dirty="0">
                <a:solidFill>
                  <a:schemeClr val="tx2"/>
                </a:solidFill>
              </a:rPr>
              <a:t>Género</a:t>
            </a:r>
            <a:r>
              <a:rPr lang="es-BO" dirty="0"/>
              <a:t> </a:t>
            </a:r>
          </a:p>
        </p:txBody>
      </p:sp>
      <p:sp>
        <p:nvSpPr>
          <p:cNvPr id="13" name="Marcador de pie de página 4"/>
          <p:cNvSpPr>
            <a:spLocks noGrp="1"/>
          </p:cNvSpPr>
          <p:nvPr>
            <p:ph type="ftr" sz="quarter" idx="11"/>
          </p:nvPr>
        </p:nvSpPr>
        <p:spPr>
          <a:xfrm>
            <a:off x="2906022" y="6441020"/>
            <a:ext cx="3824978" cy="365125"/>
          </a:xfrm>
        </p:spPr>
        <p:txBody>
          <a:bodyPr/>
          <a:lstStyle/>
          <a:p>
            <a:r>
              <a:rPr lang="es-BO" dirty="0"/>
              <a:t>Incidencia</a:t>
            </a:r>
            <a:endParaRPr lang="en-US" dirty="0"/>
          </a:p>
        </p:txBody>
      </p:sp>
    </p:spTree>
    <p:extLst>
      <p:ext uri="{BB962C8B-B14F-4D97-AF65-F5344CB8AC3E}">
        <p14:creationId xmlns:p14="http://schemas.microsoft.com/office/powerpoint/2010/main" val="1645993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p:cNvGraphicFramePr>
            <a:graphicFrameLocks noGrp="1"/>
          </p:cNvGraphicFramePr>
          <p:nvPr>
            <p:ph idx="1"/>
            <p:extLst/>
          </p:nvPr>
        </p:nvGraphicFramePr>
        <p:xfrm>
          <a:off x="812801" y="1447801"/>
          <a:ext cx="3997325" cy="5151120"/>
        </p:xfrm>
        <a:graphic>
          <a:graphicData uri="http://schemas.openxmlformats.org/drawingml/2006/table">
            <a:tbl>
              <a:tblPr>
                <a:tableStyleId>{5C22544A-7EE6-4342-B048-85BDC9FD1C3A}</a:tableStyleId>
              </a:tblPr>
              <a:tblGrid>
                <a:gridCol w="3997325">
                  <a:extLst>
                    <a:ext uri="{9D8B030D-6E8A-4147-A177-3AD203B41FA5}">
                      <a16:colId xmlns:a16="http://schemas.microsoft.com/office/drawing/2014/main" val="244623836"/>
                    </a:ext>
                  </a:extLst>
                </a:gridCol>
              </a:tblGrid>
              <a:tr h="4993218">
                <a:tc>
                  <a:txBody>
                    <a:bodyPr/>
                    <a:lstStyle/>
                    <a:p>
                      <a:pPr algn="l" fontAlgn="t"/>
                      <a:r>
                        <a:rPr lang="es-BO" sz="2600" b="1" u="none" strike="noStrike" dirty="0">
                          <a:solidFill>
                            <a:schemeClr val="tx2"/>
                          </a:solidFill>
                          <a:effectLst/>
                        </a:rPr>
                        <a:t>Meta Común 1</a:t>
                      </a:r>
                    </a:p>
                    <a:p>
                      <a:pPr algn="l" fontAlgn="t"/>
                      <a:br>
                        <a:rPr lang="es-BO" sz="2600" u="none" strike="noStrike" dirty="0">
                          <a:effectLst/>
                        </a:rPr>
                      </a:br>
                      <a:r>
                        <a:rPr lang="es-BO" sz="2600" u="none" strike="noStrike" dirty="0">
                          <a:effectLst/>
                        </a:rPr>
                        <a:t>Para el 2021, gobiernos municipales reconocen a los Comités NNA y Consejos de la Juventud como instancias legítimas y aseguran su participación real y efectiva en demandas de programas/proyectos, procesos políticos y de control social.    </a:t>
                      </a:r>
                      <a:endParaRPr lang="es-BO" sz="26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13293479"/>
                  </a:ext>
                </a:extLst>
              </a:tr>
            </a:tbl>
          </a:graphicData>
        </a:graphic>
      </p:graphicFrame>
      <p:sp>
        <p:nvSpPr>
          <p:cNvPr id="4" name="Marcador de fecha 3"/>
          <p:cNvSpPr>
            <a:spLocks noGrp="1"/>
          </p:cNvSpPr>
          <p:nvPr>
            <p:ph type="dt" sz="half" idx="10"/>
          </p:nvPr>
        </p:nvSpPr>
        <p:spPr/>
        <p:txBody>
          <a:bodyPr/>
          <a:lstStyle/>
          <a:p>
            <a:fld id="{DD27AA3E-C6D9-42C3-8A00-E51537631155}" type="datetime1">
              <a:rPr lang="es-BO" smtClean="0"/>
              <a:t>5/2/2020</a:t>
            </a:fld>
            <a:endParaRPr lang="en-US" dirty="0"/>
          </a:p>
        </p:txBody>
      </p:sp>
      <p:sp>
        <p:nvSpPr>
          <p:cNvPr id="5" name="Marcador de pie de página 4"/>
          <p:cNvSpPr>
            <a:spLocks noGrp="1"/>
          </p:cNvSpPr>
          <p:nvPr>
            <p:ph type="ftr" sz="quarter" idx="11"/>
          </p:nvPr>
        </p:nvSpPr>
        <p:spPr/>
        <p:txBody>
          <a:bodyPr/>
          <a:lstStyle/>
          <a:p>
            <a:r>
              <a:rPr lang="es-BO" dirty="0"/>
              <a:t>Incidencia</a:t>
            </a:r>
            <a:endParaRPr lang="en-US" dirty="0"/>
          </a:p>
        </p:txBody>
      </p:sp>
      <p:sp>
        <p:nvSpPr>
          <p:cNvPr id="6" name="Marcador de número de diapositiva 5"/>
          <p:cNvSpPr>
            <a:spLocks noGrp="1"/>
          </p:cNvSpPr>
          <p:nvPr>
            <p:ph type="sldNum" sz="quarter" idx="12"/>
          </p:nvPr>
        </p:nvSpPr>
        <p:spPr/>
        <p:txBody>
          <a:bodyPr/>
          <a:lstStyle/>
          <a:p>
            <a:fld id="{C3FDE51E-0052-334C-A4B2-C567FE9F326F}" type="slidenum">
              <a:rPr lang="en-US" smtClean="0"/>
              <a:t>24</a:t>
            </a:fld>
            <a:endParaRPr lang="en-US"/>
          </a:p>
        </p:txBody>
      </p:sp>
      <p:graphicFrame>
        <p:nvGraphicFramePr>
          <p:cNvPr id="10" name="Marcador de contenido 9"/>
          <p:cNvGraphicFramePr>
            <a:graphicFrameLocks noGrp="1"/>
          </p:cNvGraphicFramePr>
          <p:nvPr>
            <p:ph idx="14"/>
            <p:extLst/>
          </p:nvPr>
        </p:nvGraphicFramePr>
        <p:xfrm>
          <a:off x="5091114" y="1447801"/>
          <a:ext cx="3997325" cy="4549507"/>
        </p:xfrm>
        <a:graphic>
          <a:graphicData uri="http://schemas.openxmlformats.org/drawingml/2006/table">
            <a:tbl>
              <a:tblPr>
                <a:tableStyleId>{5C22544A-7EE6-4342-B048-85BDC9FD1C3A}</a:tableStyleId>
              </a:tblPr>
              <a:tblGrid>
                <a:gridCol w="3997325">
                  <a:extLst>
                    <a:ext uri="{9D8B030D-6E8A-4147-A177-3AD203B41FA5}">
                      <a16:colId xmlns:a16="http://schemas.microsoft.com/office/drawing/2014/main" val="2967883404"/>
                    </a:ext>
                  </a:extLst>
                </a:gridCol>
              </a:tblGrid>
              <a:tr h="4549507">
                <a:tc>
                  <a:txBody>
                    <a:bodyPr/>
                    <a:lstStyle/>
                    <a:p>
                      <a:pPr algn="l" fontAlgn="t"/>
                      <a:r>
                        <a:rPr lang="es-BO" sz="2600" b="1" u="none" strike="noStrike" dirty="0">
                          <a:solidFill>
                            <a:schemeClr val="tx2"/>
                          </a:solidFill>
                          <a:effectLst/>
                        </a:rPr>
                        <a:t>Meta Común 2</a:t>
                      </a:r>
                    </a:p>
                    <a:p>
                      <a:pPr algn="l" fontAlgn="t"/>
                      <a:br>
                        <a:rPr lang="es-BO" sz="2600" u="none" strike="noStrike" dirty="0">
                          <a:effectLst/>
                        </a:rPr>
                      </a:br>
                      <a:r>
                        <a:rPr lang="es-BO" sz="2600" u="none" strike="noStrike" dirty="0">
                          <a:effectLst/>
                        </a:rPr>
                        <a:t>Para el 2021, gobiernos locales incrementan y mejoran la inversión pública destinada a la niñez y adolescencia.     </a:t>
                      </a:r>
                      <a:endParaRPr lang="es-BO" sz="26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542345014"/>
                  </a:ext>
                </a:extLst>
              </a:tr>
            </a:tbl>
          </a:graphicData>
        </a:graphic>
      </p:graphicFrame>
      <p:sp>
        <p:nvSpPr>
          <p:cNvPr id="11" name="Título 10"/>
          <p:cNvSpPr>
            <a:spLocks noGrp="1"/>
          </p:cNvSpPr>
          <p:nvPr>
            <p:ph type="title"/>
          </p:nvPr>
        </p:nvSpPr>
        <p:spPr>
          <a:xfrm>
            <a:off x="805634" y="202995"/>
            <a:ext cx="8282640" cy="506900"/>
          </a:xfrm>
        </p:spPr>
        <p:txBody>
          <a:bodyPr/>
          <a:lstStyle/>
          <a:p>
            <a:r>
              <a:rPr lang="es-BO" dirty="0"/>
              <a:t>Metas de Incidencia 2019 - 2021</a:t>
            </a:r>
          </a:p>
        </p:txBody>
      </p:sp>
      <p:sp>
        <p:nvSpPr>
          <p:cNvPr id="12" name="Marcador de texto 12"/>
          <p:cNvSpPr>
            <a:spLocks noGrp="1"/>
          </p:cNvSpPr>
          <p:nvPr>
            <p:ph type="body" sz="quarter" idx="13"/>
          </p:nvPr>
        </p:nvSpPr>
        <p:spPr>
          <a:xfrm>
            <a:off x="806287" y="705601"/>
            <a:ext cx="8282151" cy="363537"/>
          </a:xfrm>
        </p:spPr>
        <p:txBody>
          <a:bodyPr>
            <a:normAutofit lnSpcReduction="10000"/>
          </a:bodyPr>
          <a:lstStyle/>
          <a:p>
            <a:r>
              <a:rPr lang="es-BO" dirty="0"/>
              <a:t>Relación con CSP  </a:t>
            </a:r>
          </a:p>
        </p:txBody>
      </p:sp>
    </p:spTree>
    <p:extLst>
      <p:ext uri="{BB962C8B-B14F-4D97-AF65-F5344CB8AC3E}">
        <p14:creationId xmlns:p14="http://schemas.microsoft.com/office/powerpoint/2010/main" val="4289974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3"/>
            </p:custDataLst>
            <p:ext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94217" name="think-cell Slide" r:id="rId6" imgW="530" imgH="531" progId="TCLayout.ActiveDocument.1">
                  <p:embed/>
                </p:oleObj>
              </mc:Choice>
              <mc:Fallback>
                <p:oleObj name="think-cell Slide" r:id="rId6" imgW="530" imgH="531" progId="TCLayout.ActiveDocument.1">
                  <p:embed/>
                  <p:pic>
                    <p:nvPicPr>
                      <p:cNvPr id="3" name="Object 2" hidden="1"/>
                      <p:cNvPicPr/>
                      <p:nvPr/>
                    </p:nvPicPr>
                    <p:blipFill>
                      <a:blip r:embed="rId7"/>
                      <a:stretch>
                        <a:fillRect/>
                      </a:stretch>
                    </p:blipFill>
                    <p:spPr>
                      <a:xfrm>
                        <a:off x="382589" y="1589"/>
                        <a:ext cx="1587" cy="1587"/>
                      </a:xfrm>
                      <a:prstGeom prst="rect">
                        <a:avLst/>
                      </a:prstGeom>
                    </p:spPr>
                  </p:pic>
                </p:oleObj>
              </mc:Fallback>
            </mc:AlternateContent>
          </a:graphicData>
        </a:graphic>
      </p:graphicFrame>
      <p:sp>
        <p:nvSpPr>
          <p:cNvPr id="4" name="Title 3"/>
          <p:cNvSpPr>
            <a:spLocks noGrp="1"/>
          </p:cNvSpPr>
          <p:nvPr>
            <p:ph type="title"/>
          </p:nvPr>
        </p:nvSpPr>
        <p:spPr>
          <a:xfrm>
            <a:off x="391318" y="103950"/>
            <a:ext cx="9144000" cy="867600"/>
          </a:xfrm>
        </p:spPr>
        <p:txBody>
          <a:bodyPr/>
          <a:lstStyle/>
          <a:p>
            <a:pPr>
              <a:buSzPts val="2400"/>
            </a:pPr>
            <a:r>
              <a:rPr lang="en-US" dirty="0" err="1">
                <a:latin typeface="Arial" panose="020B0604020202020204" pitchFamily="34" charset="0"/>
              </a:rPr>
              <a:t>Emergencias</a:t>
            </a:r>
            <a:r>
              <a:rPr lang="en-US" dirty="0">
                <a:latin typeface="Arial" panose="020B0604020202020204" pitchFamily="34" charset="0"/>
              </a:rPr>
              <a:t> - </a:t>
            </a:r>
            <a:r>
              <a:rPr lang="en-US" dirty="0" err="1">
                <a:latin typeface="Arial" panose="020B0604020202020204" pitchFamily="34" charset="0"/>
              </a:rPr>
              <a:t>Prioridad</a:t>
            </a:r>
            <a:r>
              <a:rPr lang="en-US" dirty="0">
                <a:latin typeface="Arial" panose="020B0604020202020204" pitchFamily="34" charset="0"/>
              </a:rPr>
              <a:t> para 2020</a:t>
            </a:r>
          </a:p>
        </p:txBody>
      </p:sp>
      <p:sp>
        <p:nvSpPr>
          <p:cNvPr id="2" name="Rounded Rectangle 1"/>
          <p:cNvSpPr/>
          <p:nvPr/>
        </p:nvSpPr>
        <p:spPr>
          <a:xfrm>
            <a:off x="1155812" y="1874670"/>
            <a:ext cx="7104612" cy="1289752"/>
          </a:xfrm>
          <a:prstGeom prst="roundRect">
            <a:avLst/>
          </a:prstGeom>
          <a:solidFill>
            <a:srgbClr val="EBE3CF"/>
          </a:solidFill>
          <a:ln w="9525">
            <a:solidFill>
              <a:srgbClr val="EBE3CF"/>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just">
              <a:buClr>
                <a:srgbClr val="EE1B2E"/>
              </a:buClr>
            </a:pPr>
            <a:endParaRPr lang="en-US" sz="1200" b="1" dirty="0">
              <a:solidFill>
                <a:schemeClr val="bg2">
                  <a:lumMod val="75000"/>
                </a:schemeClr>
              </a:solidFill>
              <a:latin typeface="Arial" pitchFamily="34" charset="0"/>
              <a:cs typeface="Arial" pitchFamily="34" charset="0"/>
            </a:endParaRPr>
          </a:p>
        </p:txBody>
      </p:sp>
      <p:sp>
        <p:nvSpPr>
          <p:cNvPr id="8" name="TextBox 7"/>
          <p:cNvSpPr txBox="1"/>
          <p:nvPr/>
        </p:nvSpPr>
        <p:spPr>
          <a:xfrm>
            <a:off x="1425168" y="1923037"/>
            <a:ext cx="6357161" cy="1258976"/>
          </a:xfrm>
          <a:prstGeom prst="rect">
            <a:avLst/>
          </a:prstGeom>
          <a:noFill/>
        </p:spPr>
        <p:txBody>
          <a:bodyPr wrap="square" tIns="90000" bIns="90000" rtlCol="0" anchor="t">
            <a:spAutoFit/>
          </a:bodyPr>
          <a:lstStyle/>
          <a:p>
            <a:pPr>
              <a:buClr>
                <a:srgbClr val="EE1B2E"/>
              </a:buClr>
            </a:pPr>
            <a:r>
              <a:rPr lang="es-MX" sz="1400" b="1" dirty="0">
                <a:solidFill>
                  <a:schemeClr val="bg2">
                    <a:lumMod val="75000"/>
                  </a:schemeClr>
                </a:solidFill>
                <a:latin typeface="Gill Sans Infant Std" panose="020B0502020104020203" pitchFamily="34" charset="0"/>
                <a:cs typeface="Arial" pitchFamily="34" charset="0"/>
              </a:rPr>
              <a:t>En 2020, fortalecemos las acciones estratégicas humanitarias, tanto externas (Equipo de País Humanitario, Viceministerio de Defensa Civil, Consorcio de Agencias Humanitarias en Bolivia) como internas (áreas temáticas, programas y proyectos), para mejorar la coordinación de GRD y nuestra respuesta en situaciones de emergencia.</a:t>
            </a:r>
            <a:endParaRPr lang="en-US" sz="1400" b="1" dirty="0">
              <a:solidFill>
                <a:schemeClr val="bg2">
                  <a:lumMod val="75000"/>
                </a:schemeClr>
              </a:solidFill>
              <a:latin typeface="Gill Sans Infant Std" panose="020B0502020104020203" pitchFamily="34" charset="0"/>
              <a:cs typeface="Arial" pitchFamily="34" charset="0"/>
            </a:endParaRPr>
          </a:p>
        </p:txBody>
      </p:sp>
      <p:sp>
        <p:nvSpPr>
          <p:cNvPr id="86" name="TextBox 85"/>
          <p:cNvSpPr txBox="1"/>
          <p:nvPr/>
        </p:nvSpPr>
        <p:spPr>
          <a:xfrm>
            <a:off x="5736129" y="1490655"/>
            <a:ext cx="388446" cy="366424"/>
          </a:xfrm>
          <a:prstGeom prst="rect">
            <a:avLst/>
          </a:prstGeom>
          <a:noFill/>
        </p:spPr>
        <p:txBody>
          <a:bodyPr wrap="square" tIns="90000" bIns="90000" rtlCol="0" anchor="t">
            <a:spAutoFit/>
          </a:bodyPr>
          <a:lstStyle/>
          <a:p>
            <a:pPr algn="ctr">
              <a:buClr>
                <a:srgbClr val="EE1B2E"/>
              </a:buClr>
            </a:pPr>
            <a:r>
              <a:rPr lang="es-419" sz="1200" b="1" dirty="0">
                <a:solidFill>
                  <a:schemeClr val="bg1"/>
                </a:solidFill>
                <a:latin typeface="Arial" pitchFamily="34" charset="0"/>
                <a:cs typeface="Arial" pitchFamily="34" charset="0"/>
              </a:rPr>
              <a:t>02</a:t>
            </a:r>
            <a:endParaRPr lang="en-US" sz="1200" b="1" dirty="0">
              <a:solidFill>
                <a:schemeClr val="bg1"/>
              </a:solidFill>
              <a:latin typeface="Arial" pitchFamily="34" charset="0"/>
              <a:cs typeface="Arial" pitchFamily="34" charset="0"/>
            </a:endParaRPr>
          </a:p>
        </p:txBody>
      </p:sp>
      <p:sp>
        <p:nvSpPr>
          <p:cNvPr id="7" name="Rounded Rectangle 1">
            <a:extLst>
              <a:ext uri="{FF2B5EF4-FFF2-40B4-BE49-F238E27FC236}">
                <a16:creationId xmlns:a16="http://schemas.microsoft.com/office/drawing/2014/main" id="{3882CC6C-2FDF-4951-8BE6-9A5B9BE91647}"/>
              </a:ext>
            </a:extLst>
          </p:cNvPr>
          <p:cNvSpPr/>
          <p:nvPr/>
        </p:nvSpPr>
        <p:spPr>
          <a:xfrm>
            <a:off x="2082800" y="3693578"/>
            <a:ext cx="5041900" cy="2097621"/>
          </a:xfrm>
          <a:prstGeom prst="roundRect">
            <a:avLst/>
          </a:prstGeom>
          <a:solidFill>
            <a:schemeClr val="accent1">
              <a:lumMod val="20000"/>
              <a:lumOff val="80000"/>
            </a:schemeClr>
          </a:solidFill>
          <a:ln w="9525">
            <a:solidFill>
              <a:srgbClr val="EBE3CF"/>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just">
              <a:buClr>
                <a:srgbClr val="EE1B2E"/>
              </a:buClr>
            </a:pPr>
            <a:endParaRPr lang="en-US" sz="1200" b="1" dirty="0">
              <a:solidFill>
                <a:schemeClr val="bg2">
                  <a:lumMod val="75000"/>
                </a:schemeClr>
              </a:solidFill>
              <a:highlight>
                <a:srgbClr val="009CA6"/>
              </a:highlight>
              <a:latin typeface="Arial" pitchFamily="34" charset="0"/>
              <a:cs typeface="Arial" pitchFamily="34" charset="0"/>
            </a:endParaRPr>
          </a:p>
        </p:txBody>
      </p:sp>
      <p:sp>
        <p:nvSpPr>
          <p:cNvPr id="9" name="TextBox 7">
            <a:extLst>
              <a:ext uri="{FF2B5EF4-FFF2-40B4-BE49-F238E27FC236}">
                <a16:creationId xmlns:a16="http://schemas.microsoft.com/office/drawing/2014/main" id="{4DA5AC1E-8855-4B60-9866-A4A67DCFEFEA}"/>
              </a:ext>
            </a:extLst>
          </p:cNvPr>
          <p:cNvSpPr txBox="1"/>
          <p:nvPr/>
        </p:nvSpPr>
        <p:spPr>
          <a:xfrm>
            <a:off x="2247899" y="4005178"/>
            <a:ext cx="4711701" cy="1474419"/>
          </a:xfrm>
          <a:prstGeom prst="rect">
            <a:avLst/>
          </a:prstGeom>
          <a:noFill/>
        </p:spPr>
        <p:txBody>
          <a:bodyPr wrap="square" tIns="90000" bIns="90000" rtlCol="0" anchor="t">
            <a:spAutoFit/>
          </a:bodyPr>
          <a:lstStyle/>
          <a:p>
            <a:pPr>
              <a:buClr>
                <a:srgbClr val="EE1B2E"/>
              </a:buClr>
            </a:pPr>
            <a:r>
              <a:rPr lang="es-MX" sz="1400" b="1" dirty="0">
                <a:solidFill>
                  <a:schemeClr val="bg2">
                    <a:lumMod val="75000"/>
                  </a:schemeClr>
                </a:solidFill>
                <a:latin typeface="Gill Sans Infant Std" panose="020B0502020104020203" pitchFamily="34" charset="0"/>
                <a:cs typeface="Arial" pitchFamily="34" charset="0"/>
              </a:rPr>
              <a:t>ENTREGABLES PRINCIPALES</a:t>
            </a:r>
          </a:p>
          <a:p>
            <a:pPr>
              <a:buClr>
                <a:srgbClr val="EE1B2E"/>
              </a:buClr>
            </a:pPr>
            <a:r>
              <a:rPr lang="es-MX" sz="1400" b="1" dirty="0">
                <a:solidFill>
                  <a:schemeClr val="bg2">
                    <a:lumMod val="75000"/>
                  </a:schemeClr>
                </a:solidFill>
                <a:latin typeface="Gill Sans Infant Std" panose="020B0502020104020203" pitchFamily="34" charset="0"/>
                <a:cs typeface="Arial" pitchFamily="34" charset="0"/>
              </a:rPr>
              <a:t>1. Implementar el plan de trabajo desarrollado con el VIDECI en coordinación con el CAHB  abogando por un mayor enfoque en las niñas y niños.</a:t>
            </a:r>
          </a:p>
          <a:p>
            <a:pPr>
              <a:buClr>
                <a:srgbClr val="EE1B2E"/>
              </a:buClr>
            </a:pPr>
            <a:r>
              <a:rPr lang="es-MX" sz="1400" b="1" dirty="0">
                <a:solidFill>
                  <a:schemeClr val="bg2">
                    <a:lumMod val="75000"/>
                  </a:schemeClr>
                </a:solidFill>
                <a:latin typeface="Gill Sans Infant Std" panose="020B0502020104020203" pitchFamily="34" charset="0"/>
                <a:cs typeface="Arial" pitchFamily="34" charset="0"/>
              </a:rPr>
              <a:t>2. Al menos tres de los proyectos actuales y nuevos incorporan componentes de GRD.</a:t>
            </a:r>
          </a:p>
        </p:txBody>
      </p:sp>
    </p:spTree>
    <p:custDataLst>
      <p:tags r:id="rId2"/>
    </p:custDataLst>
    <p:extLst>
      <p:ext uri="{BB962C8B-B14F-4D97-AF65-F5344CB8AC3E}">
        <p14:creationId xmlns:p14="http://schemas.microsoft.com/office/powerpoint/2010/main" val="726077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Llamada rectangular"/>
          <p:cNvSpPr/>
          <p:nvPr/>
        </p:nvSpPr>
        <p:spPr>
          <a:xfrm>
            <a:off x="751953" y="2075643"/>
            <a:ext cx="2895600" cy="1944216"/>
          </a:xfrm>
          <a:prstGeom prst="wedgeRectCallout">
            <a:avLst>
              <a:gd name="adj1" fmla="val -20461"/>
              <a:gd name="adj2" fmla="val 48087"/>
            </a:avLst>
          </a:prstGeom>
          <a:solidFill>
            <a:schemeClr val="tx2">
              <a:lumMod val="20000"/>
              <a:lumOff val="80000"/>
            </a:schemeClr>
          </a:solidFill>
          <a:ln w="38100">
            <a:solidFill>
              <a:srgbClr val="ED1F1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BO" b="1" dirty="0">
                <a:solidFill>
                  <a:schemeClr val="tx2"/>
                </a:solidFill>
              </a:rPr>
              <a:t>Sobrevivir</a:t>
            </a:r>
          </a:p>
          <a:p>
            <a:pPr algn="ctr"/>
            <a:r>
              <a:rPr lang="es-ES" sz="1600" b="1" dirty="0">
                <a:solidFill>
                  <a:schemeClr val="tx2"/>
                </a:solidFill>
              </a:rPr>
              <a:t>En 2030, ningún niño morirá por causas prevenibles antes de su cumpleaños numero 5.</a:t>
            </a:r>
            <a:endParaRPr lang="es-BO" sz="1600" dirty="0">
              <a:solidFill>
                <a:schemeClr val="tx2"/>
              </a:solidFill>
            </a:endParaRPr>
          </a:p>
        </p:txBody>
      </p:sp>
      <p:sp>
        <p:nvSpPr>
          <p:cNvPr id="3" name="7 Marcador de contenido"/>
          <p:cNvSpPr txBox="1">
            <a:spLocks/>
          </p:cNvSpPr>
          <p:nvPr/>
        </p:nvSpPr>
        <p:spPr>
          <a:xfrm>
            <a:off x="3669676" y="2075643"/>
            <a:ext cx="2819400" cy="1944216"/>
          </a:xfrm>
          <a:prstGeom prst="wedgeRectCallout">
            <a:avLst>
              <a:gd name="adj1" fmla="val -20060"/>
              <a:gd name="adj2" fmla="val 50363"/>
            </a:avLst>
          </a:prstGeom>
          <a:solidFill>
            <a:schemeClr val="accent4">
              <a:lumMod val="20000"/>
              <a:lumOff val="80000"/>
            </a:schemeClr>
          </a:solidFill>
          <a:ln w="381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s-ES" sz="1800" b="1" dirty="0">
                <a:solidFill>
                  <a:srgbClr val="0070C0"/>
                </a:solidFill>
              </a:rPr>
              <a:t>Aprender</a:t>
            </a:r>
            <a:br>
              <a:rPr lang="es-BO" sz="1800" b="1" dirty="0">
                <a:solidFill>
                  <a:srgbClr val="0070C0"/>
                </a:solidFill>
              </a:rPr>
            </a:br>
            <a:r>
              <a:rPr lang="es-ES" sz="1600" b="1" dirty="0">
                <a:solidFill>
                  <a:srgbClr val="0070C0"/>
                </a:solidFill>
              </a:rPr>
              <a:t>En 2030, todos los niños aprenderán en una educación básica de calidad</a:t>
            </a:r>
            <a:r>
              <a:rPr lang="es-ES" sz="1600" dirty="0">
                <a:solidFill>
                  <a:srgbClr val="0070C0"/>
                </a:solidFill>
              </a:rPr>
              <a:t>.</a:t>
            </a:r>
            <a:endParaRPr lang="es-BO" sz="1600" dirty="0">
              <a:solidFill>
                <a:srgbClr val="0070C0"/>
              </a:solidFill>
            </a:endParaRPr>
          </a:p>
        </p:txBody>
      </p:sp>
      <p:sp>
        <p:nvSpPr>
          <p:cNvPr id="7" name="CuadroTexto 6"/>
          <p:cNvSpPr txBox="1"/>
          <p:nvPr/>
        </p:nvSpPr>
        <p:spPr>
          <a:xfrm>
            <a:off x="2502713" y="998611"/>
            <a:ext cx="5153327" cy="584775"/>
          </a:xfrm>
          <a:prstGeom prst="rect">
            <a:avLst/>
          </a:prstGeom>
          <a:noFill/>
        </p:spPr>
        <p:txBody>
          <a:bodyPr wrap="square" rtlCol="0">
            <a:spAutoFit/>
          </a:bodyPr>
          <a:lstStyle/>
          <a:p>
            <a:pPr algn="ctr"/>
            <a:r>
              <a:rPr lang="es-BO" sz="3200" dirty="0">
                <a:solidFill>
                  <a:schemeClr val="tx2"/>
                </a:solidFill>
              </a:rPr>
              <a:t>Nuestros 3 avances</a:t>
            </a:r>
          </a:p>
        </p:txBody>
      </p:sp>
      <p:sp>
        <p:nvSpPr>
          <p:cNvPr id="8" name="7 Marcador de contenido"/>
          <p:cNvSpPr txBox="1">
            <a:spLocks/>
          </p:cNvSpPr>
          <p:nvPr/>
        </p:nvSpPr>
        <p:spPr>
          <a:xfrm>
            <a:off x="6511199" y="2075643"/>
            <a:ext cx="2819400" cy="1944216"/>
          </a:xfrm>
          <a:prstGeom prst="wedgeRectCallout">
            <a:avLst>
              <a:gd name="adj1" fmla="val -20060"/>
              <a:gd name="adj2" fmla="val 50363"/>
            </a:avLst>
          </a:prstGeom>
          <a:solidFill>
            <a:schemeClr val="tx2">
              <a:lumMod val="20000"/>
              <a:lumOff val="80000"/>
            </a:schemeClr>
          </a:solidFill>
          <a:ln w="38100">
            <a:solidFill>
              <a:srgbClr val="E12417"/>
            </a:solidFill>
          </a:ln>
        </p:spPr>
        <p:style>
          <a:lnRef idx="2">
            <a:schemeClr val="accent1"/>
          </a:lnRef>
          <a:fillRef idx="1">
            <a:schemeClr val="lt1"/>
          </a:fillRef>
          <a:effectRef idx="0">
            <a:schemeClr val="accent1"/>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s-ES" sz="1800" b="1" dirty="0">
                <a:solidFill>
                  <a:srgbClr val="FF0000"/>
                </a:solidFill>
              </a:rPr>
              <a:t>Estar protegidos</a:t>
            </a:r>
            <a:br>
              <a:rPr lang="es-BO" sz="1800" b="1" dirty="0">
                <a:solidFill>
                  <a:srgbClr val="FF0000"/>
                </a:solidFill>
              </a:rPr>
            </a:br>
            <a:r>
              <a:rPr lang="es-ES" sz="1600" b="1" dirty="0">
                <a:solidFill>
                  <a:srgbClr val="FF0000"/>
                </a:solidFill>
              </a:rPr>
              <a:t>En 2030, la violencia contra los niños ya no será tolerada.</a:t>
            </a:r>
            <a:endParaRPr lang="es-BO" sz="1600" dirty="0">
              <a:solidFill>
                <a:srgbClr val="FF0000"/>
              </a:solidFill>
            </a:endParaRPr>
          </a:p>
        </p:txBody>
      </p:sp>
      <p:sp>
        <p:nvSpPr>
          <p:cNvPr id="9" name="CuadroTexto 8"/>
          <p:cNvSpPr txBox="1"/>
          <p:nvPr/>
        </p:nvSpPr>
        <p:spPr>
          <a:xfrm>
            <a:off x="1253399" y="4876800"/>
            <a:ext cx="8077200" cy="1077218"/>
          </a:xfrm>
          <a:prstGeom prst="rect">
            <a:avLst/>
          </a:prstGeom>
          <a:noFill/>
        </p:spPr>
        <p:txBody>
          <a:bodyPr wrap="square" rtlCol="0">
            <a:spAutoFit/>
          </a:bodyPr>
          <a:lstStyle/>
          <a:p>
            <a:pPr algn="ctr"/>
            <a:r>
              <a:rPr lang="es-BO" sz="3200" dirty="0"/>
              <a:t>Queremos llegar a las niñas, niños y adolescentes más vulnerables.</a:t>
            </a:r>
          </a:p>
        </p:txBody>
      </p:sp>
    </p:spTree>
    <p:extLst>
      <p:ext uri="{BB962C8B-B14F-4D97-AF65-F5344CB8AC3E}">
        <p14:creationId xmlns:p14="http://schemas.microsoft.com/office/powerpoint/2010/main" val="1349463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3"/>
            </p:custDataLst>
            <p:ext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84024" name="think-cell Slide" r:id="rId6" imgW="530" imgH="531" progId="TCLayout.ActiveDocument.1">
                  <p:embed/>
                </p:oleObj>
              </mc:Choice>
              <mc:Fallback>
                <p:oleObj name="think-cell Slide" r:id="rId6" imgW="530" imgH="531" progId="TCLayout.ActiveDocument.1">
                  <p:embed/>
                  <p:pic>
                    <p:nvPicPr>
                      <p:cNvPr id="3" name="Object 2" hidden="1"/>
                      <p:cNvPicPr/>
                      <p:nvPr/>
                    </p:nvPicPr>
                    <p:blipFill>
                      <a:blip r:embed="rId7"/>
                      <a:stretch>
                        <a:fillRect/>
                      </a:stretch>
                    </p:blipFill>
                    <p:spPr>
                      <a:xfrm>
                        <a:off x="382589" y="1589"/>
                        <a:ext cx="1587" cy="1587"/>
                      </a:xfrm>
                      <a:prstGeom prst="rect">
                        <a:avLst/>
                      </a:prstGeom>
                    </p:spPr>
                  </p:pic>
                </p:oleObj>
              </mc:Fallback>
            </mc:AlternateContent>
          </a:graphicData>
        </a:graphic>
      </p:graphicFrame>
      <p:sp>
        <p:nvSpPr>
          <p:cNvPr id="4" name="Title 3"/>
          <p:cNvSpPr>
            <a:spLocks noGrp="1"/>
          </p:cNvSpPr>
          <p:nvPr>
            <p:ph type="title"/>
          </p:nvPr>
        </p:nvSpPr>
        <p:spPr>
          <a:xfrm>
            <a:off x="391318" y="103950"/>
            <a:ext cx="9144000" cy="867600"/>
          </a:xfrm>
        </p:spPr>
        <p:txBody>
          <a:bodyPr/>
          <a:lstStyle/>
          <a:p>
            <a:pPr>
              <a:buSzPts val="2400"/>
            </a:pPr>
            <a:r>
              <a:rPr lang="en-US" dirty="0" err="1">
                <a:latin typeface="Arial" panose="020B0604020202020204" pitchFamily="34" charset="0"/>
              </a:rPr>
              <a:t>Nuestras</a:t>
            </a:r>
            <a:r>
              <a:rPr lang="en-US" dirty="0">
                <a:latin typeface="Arial" panose="020B0604020202020204" pitchFamily="34" charset="0"/>
              </a:rPr>
              <a:t> </a:t>
            </a:r>
            <a:r>
              <a:rPr lang="en-US" dirty="0" err="1">
                <a:latin typeface="Arial" panose="020B0604020202020204" pitchFamily="34" charset="0"/>
              </a:rPr>
              <a:t>metas</a:t>
            </a:r>
            <a:r>
              <a:rPr lang="en-US" dirty="0">
                <a:latin typeface="Arial" panose="020B0604020202020204" pitchFamily="34" charset="0"/>
              </a:rPr>
              <a:t> </a:t>
            </a:r>
            <a:r>
              <a:rPr lang="en-US" dirty="0" err="1">
                <a:latin typeface="Arial" panose="020B0604020202020204" pitchFamily="34" charset="0"/>
              </a:rPr>
              <a:t>estrategicas</a:t>
            </a:r>
            <a:r>
              <a:rPr lang="en-US" dirty="0">
                <a:latin typeface="Arial" panose="020B0604020202020204" pitchFamily="34" charset="0"/>
              </a:rPr>
              <a:t>: 2019-2021</a:t>
            </a:r>
          </a:p>
        </p:txBody>
      </p:sp>
      <p:sp>
        <p:nvSpPr>
          <p:cNvPr id="2" name="Rounded Rectangle 1"/>
          <p:cNvSpPr/>
          <p:nvPr/>
        </p:nvSpPr>
        <p:spPr>
          <a:xfrm>
            <a:off x="1130531" y="1579419"/>
            <a:ext cx="3674225" cy="1289752"/>
          </a:xfrm>
          <a:prstGeom prst="roundRect">
            <a:avLst/>
          </a:prstGeom>
          <a:solidFill>
            <a:srgbClr val="EBE3CF"/>
          </a:solidFill>
          <a:ln w="9525">
            <a:solidFill>
              <a:srgbClr val="EBE3CF"/>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just">
              <a:buClr>
                <a:srgbClr val="EE1B2E"/>
              </a:buClr>
            </a:pPr>
            <a:endParaRPr lang="en-US" sz="1200" b="1" dirty="0">
              <a:solidFill>
                <a:schemeClr val="bg2">
                  <a:lumMod val="75000"/>
                </a:schemeClr>
              </a:solidFill>
              <a:latin typeface="Arial" pitchFamily="34" charset="0"/>
              <a:cs typeface="Arial" pitchFamily="34" charset="0"/>
            </a:endParaRPr>
          </a:p>
        </p:txBody>
      </p:sp>
      <p:sp>
        <p:nvSpPr>
          <p:cNvPr id="6" name="Rectangle 5"/>
          <p:cNvSpPr/>
          <p:nvPr/>
        </p:nvSpPr>
        <p:spPr>
          <a:xfrm>
            <a:off x="1346661" y="1507810"/>
            <a:ext cx="324196" cy="503872"/>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EE1B2E"/>
              </a:buClr>
            </a:pPr>
            <a:endParaRPr lang="en-US" sz="1200" b="1" dirty="0" err="1">
              <a:solidFill>
                <a:srgbClr val="000000"/>
              </a:solidFill>
              <a:latin typeface="Arial" pitchFamily="34" charset="0"/>
              <a:cs typeface="Arial" pitchFamily="34" charset="0"/>
            </a:endParaRPr>
          </a:p>
        </p:txBody>
      </p:sp>
      <p:sp>
        <p:nvSpPr>
          <p:cNvPr id="7" name="Isosceles Triangle 6"/>
          <p:cNvSpPr/>
          <p:nvPr/>
        </p:nvSpPr>
        <p:spPr>
          <a:xfrm>
            <a:off x="1346661" y="1803864"/>
            <a:ext cx="324196" cy="207818"/>
          </a:xfrm>
          <a:prstGeom prst="triangle">
            <a:avLst/>
          </a:prstGeom>
          <a:solidFill>
            <a:srgbClr val="EBE3CF"/>
          </a:solidFill>
          <a:ln w="9525">
            <a:solidFill>
              <a:srgbClr val="EBE3CF"/>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EE1B2E"/>
              </a:buClr>
            </a:pPr>
            <a:endParaRPr lang="en-US" sz="1200" b="1" dirty="0" err="1">
              <a:solidFill>
                <a:srgbClr val="000000"/>
              </a:solidFill>
              <a:latin typeface="Arial" pitchFamily="34" charset="0"/>
              <a:cs typeface="Arial" pitchFamily="34" charset="0"/>
            </a:endParaRPr>
          </a:p>
        </p:txBody>
      </p:sp>
      <p:sp>
        <p:nvSpPr>
          <p:cNvPr id="8" name="TextBox 7"/>
          <p:cNvSpPr txBox="1"/>
          <p:nvPr/>
        </p:nvSpPr>
        <p:spPr>
          <a:xfrm>
            <a:off x="1670857" y="1599548"/>
            <a:ext cx="2967644" cy="1289753"/>
          </a:xfrm>
          <a:prstGeom prst="rect">
            <a:avLst/>
          </a:prstGeom>
          <a:noFill/>
        </p:spPr>
        <p:txBody>
          <a:bodyPr wrap="square" tIns="90000" bIns="90000" rtlCol="0" anchor="t">
            <a:spAutoFit/>
          </a:bodyPr>
          <a:lstStyle/>
          <a:p>
            <a:pPr>
              <a:buClr>
                <a:srgbClr val="EE1B2E"/>
              </a:buClr>
            </a:pPr>
            <a:r>
              <a:rPr lang="en-US" sz="1200" b="1" dirty="0">
                <a:solidFill>
                  <a:schemeClr val="bg2">
                    <a:lumMod val="75000"/>
                  </a:schemeClr>
                </a:solidFill>
                <a:latin typeface="Gill Sans Infant Std" panose="020B0502020104020203" pitchFamily="34" charset="0"/>
                <a:cs typeface="Arial" pitchFamily="34" charset="0"/>
              </a:rPr>
              <a:t>Para el 2021, </a:t>
            </a:r>
            <a:r>
              <a:rPr lang="en-US" sz="1200" b="1" dirty="0" err="1">
                <a:solidFill>
                  <a:schemeClr val="bg2">
                    <a:lumMod val="75000"/>
                  </a:schemeClr>
                </a:solidFill>
                <a:latin typeface="Gill Sans Infant Std" panose="020B0502020104020203" pitchFamily="34" charset="0"/>
                <a:cs typeface="Arial" pitchFamily="34" charset="0"/>
              </a:rPr>
              <a:t>niños</a:t>
            </a:r>
            <a:r>
              <a:rPr lang="en-US" sz="1200" b="1" dirty="0">
                <a:solidFill>
                  <a:schemeClr val="bg2">
                    <a:lumMod val="75000"/>
                  </a:schemeClr>
                </a:solidFill>
                <a:latin typeface="Gill Sans Infant Std" panose="020B0502020104020203" pitchFamily="34" charset="0"/>
                <a:cs typeface="Arial" pitchFamily="34" charset="0"/>
              </a:rPr>
              <a:t>, </a:t>
            </a:r>
            <a:r>
              <a:rPr lang="en-US" sz="1200" b="1" dirty="0" err="1">
                <a:solidFill>
                  <a:schemeClr val="bg2">
                    <a:lumMod val="75000"/>
                  </a:schemeClr>
                </a:solidFill>
                <a:latin typeface="Gill Sans Infant Std" panose="020B0502020104020203" pitchFamily="34" charset="0"/>
                <a:cs typeface="Arial" pitchFamily="34" charset="0"/>
              </a:rPr>
              <a:t>niñas</a:t>
            </a:r>
            <a:r>
              <a:rPr lang="en-US" sz="1200" b="1" dirty="0">
                <a:solidFill>
                  <a:schemeClr val="bg2">
                    <a:lumMod val="75000"/>
                  </a:schemeClr>
                </a:solidFill>
                <a:latin typeface="Gill Sans Infant Std" panose="020B0502020104020203" pitchFamily="34" charset="0"/>
                <a:cs typeface="Arial" pitchFamily="34" charset="0"/>
              </a:rPr>
              <a:t> y adolescents </a:t>
            </a:r>
            <a:r>
              <a:rPr lang="en-US" sz="1200" b="1" dirty="0" err="1">
                <a:solidFill>
                  <a:schemeClr val="bg2">
                    <a:lumMod val="75000"/>
                  </a:schemeClr>
                </a:solidFill>
                <a:latin typeface="Gill Sans Infant Std" panose="020B0502020104020203" pitchFamily="34" charset="0"/>
                <a:cs typeface="Arial" pitchFamily="34" charset="0"/>
              </a:rPr>
              <a:t>en</a:t>
            </a:r>
            <a:r>
              <a:rPr lang="en-US" sz="1200" b="1" dirty="0">
                <a:solidFill>
                  <a:schemeClr val="bg2">
                    <a:lumMod val="75000"/>
                  </a:schemeClr>
                </a:solidFill>
                <a:latin typeface="Gill Sans Infant Std" panose="020B0502020104020203" pitchFamily="34" charset="0"/>
                <a:cs typeface="Arial" pitchFamily="34" charset="0"/>
              </a:rPr>
              <a:t> mayor </a:t>
            </a:r>
            <a:r>
              <a:rPr lang="en-US" sz="1200" b="1" dirty="0" err="1">
                <a:solidFill>
                  <a:schemeClr val="bg2">
                    <a:lumMod val="75000"/>
                  </a:schemeClr>
                </a:solidFill>
                <a:latin typeface="Gill Sans Infant Std" panose="020B0502020104020203" pitchFamily="34" charset="0"/>
                <a:cs typeface="Arial" pitchFamily="34" charset="0"/>
              </a:rPr>
              <a:t>situación</a:t>
            </a:r>
            <a:r>
              <a:rPr lang="en-US" sz="1200" b="1" dirty="0">
                <a:solidFill>
                  <a:schemeClr val="bg2">
                    <a:lumMod val="75000"/>
                  </a:schemeClr>
                </a:solidFill>
                <a:latin typeface="Gill Sans Infant Std" panose="020B0502020104020203" pitchFamily="34" charset="0"/>
                <a:cs typeface="Arial" pitchFamily="34" charset="0"/>
              </a:rPr>
              <a:t> de </a:t>
            </a:r>
            <a:r>
              <a:rPr lang="en-US" sz="1200" b="1" dirty="0" err="1">
                <a:solidFill>
                  <a:schemeClr val="bg2">
                    <a:lumMod val="75000"/>
                  </a:schemeClr>
                </a:solidFill>
                <a:latin typeface="Gill Sans Infant Std" panose="020B0502020104020203" pitchFamily="34" charset="0"/>
                <a:cs typeface="Arial" pitchFamily="34" charset="0"/>
              </a:rPr>
              <a:t>vulnerabilidad</a:t>
            </a:r>
            <a:r>
              <a:rPr lang="en-US" sz="1200" b="1" dirty="0">
                <a:solidFill>
                  <a:schemeClr val="bg2">
                    <a:lumMod val="75000"/>
                  </a:schemeClr>
                </a:solidFill>
                <a:latin typeface="Gill Sans Infant Std" panose="020B0502020104020203" pitchFamily="34" charset="0"/>
                <a:cs typeface="Arial" pitchFamily="34" charset="0"/>
              </a:rPr>
              <a:t> son </a:t>
            </a:r>
            <a:r>
              <a:rPr lang="en-US" sz="1200" b="1" dirty="0" err="1">
                <a:solidFill>
                  <a:schemeClr val="bg2">
                    <a:lumMod val="75000"/>
                  </a:schemeClr>
                </a:solidFill>
                <a:latin typeface="Gill Sans Infant Std" panose="020B0502020104020203" pitchFamily="34" charset="0"/>
                <a:cs typeface="Arial" pitchFamily="34" charset="0"/>
              </a:rPr>
              <a:t>empoderados</a:t>
            </a:r>
            <a:r>
              <a:rPr lang="en-US" sz="1200" b="1" dirty="0">
                <a:solidFill>
                  <a:schemeClr val="bg2">
                    <a:lumMod val="75000"/>
                  </a:schemeClr>
                </a:solidFill>
                <a:latin typeface="Gill Sans Infant Std" panose="020B0502020104020203" pitchFamily="34" charset="0"/>
                <a:cs typeface="Arial" pitchFamily="34" charset="0"/>
              </a:rPr>
              <a:t> para </a:t>
            </a:r>
            <a:r>
              <a:rPr lang="en-US" sz="1200" b="1" dirty="0" err="1">
                <a:solidFill>
                  <a:schemeClr val="bg2">
                    <a:lumMod val="75000"/>
                  </a:schemeClr>
                </a:solidFill>
                <a:latin typeface="Gill Sans Infant Std" panose="020B0502020104020203" pitchFamily="34" charset="0"/>
                <a:cs typeface="Arial" pitchFamily="34" charset="0"/>
              </a:rPr>
              <a:t>ejercer</a:t>
            </a:r>
            <a:r>
              <a:rPr lang="en-US" sz="1200" b="1" dirty="0">
                <a:solidFill>
                  <a:schemeClr val="bg2">
                    <a:lumMod val="75000"/>
                  </a:schemeClr>
                </a:solidFill>
                <a:latin typeface="Gill Sans Infant Std" panose="020B0502020104020203" pitchFamily="34" charset="0"/>
                <a:cs typeface="Arial" pitchFamily="34" charset="0"/>
              </a:rPr>
              <a:t> </a:t>
            </a:r>
            <a:r>
              <a:rPr lang="en-US" sz="1200" b="1" dirty="0" err="1">
                <a:solidFill>
                  <a:schemeClr val="bg2">
                    <a:lumMod val="75000"/>
                  </a:schemeClr>
                </a:solidFill>
                <a:latin typeface="Gill Sans Infant Std" panose="020B0502020104020203" pitchFamily="34" charset="0"/>
                <a:cs typeface="Arial" pitchFamily="34" charset="0"/>
              </a:rPr>
              <a:t>sus</a:t>
            </a:r>
            <a:r>
              <a:rPr lang="en-US" sz="1200" b="1" dirty="0">
                <a:solidFill>
                  <a:schemeClr val="bg2">
                    <a:lumMod val="75000"/>
                  </a:schemeClr>
                </a:solidFill>
                <a:latin typeface="Gill Sans Infant Std" panose="020B0502020104020203" pitchFamily="34" charset="0"/>
                <a:cs typeface="Arial" pitchFamily="34" charset="0"/>
              </a:rPr>
              <a:t> derechos </a:t>
            </a:r>
            <a:r>
              <a:rPr lang="en-US" sz="1200" b="1" dirty="0" err="1">
                <a:solidFill>
                  <a:schemeClr val="bg2">
                    <a:lumMod val="75000"/>
                  </a:schemeClr>
                </a:solidFill>
                <a:latin typeface="Gill Sans Infant Std" panose="020B0502020104020203" pitchFamily="34" charset="0"/>
                <a:cs typeface="Arial" pitchFamily="34" charset="0"/>
              </a:rPr>
              <a:t>sociales</a:t>
            </a:r>
            <a:r>
              <a:rPr lang="en-US" sz="1200" b="1" dirty="0">
                <a:solidFill>
                  <a:schemeClr val="bg2">
                    <a:lumMod val="75000"/>
                  </a:schemeClr>
                </a:solidFill>
                <a:latin typeface="Gill Sans Infant Std" panose="020B0502020104020203" pitchFamily="34" charset="0"/>
                <a:cs typeface="Arial" pitchFamily="34" charset="0"/>
              </a:rPr>
              <a:t>, </a:t>
            </a:r>
            <a:r>
              <a:rPr lang="en-US" sz="1200" b="1" dirty="0" err="1">
                <a:solidFill>
                  <a:schemeClr val="bg2">
                    <a:lumMod val="75000"/>
                  </a:schemeClr>
                </a:solidFill>
                <a:latin typeface="Gill Sans Infant Std" panose="020B0502020104020203" pitchFamily="34" charset="0"/>
                <a:cs typeface="Arial" pitchFamily="34" charset="0"/>
              </a:rPr>
              <a:t>economicos</a:t>
            </a:r>
            <a:r>
              <a:rPr lang="en-US" sz="1200" b="1" dirty="0">
                <a:solidFill>
                  <a:schemeClr val="bg2">
                    <a:lumMod val="75000"/>
                  </a:schemeClr>
                </a:solidFill>
                <a:latin typeface="Gill Sans Infant Std" panose="020B0502020104020203" pitchFamily="34" charset="0"/>
                <a:cs typeface="Arial" pitchFamily="34" charset="0"/>
              </a:rPr>
              <a:t> con el fin de </a:t>
            </a:r>
            <a:r>
              <a:rPr lang="en-US" sz="1200" b="1" dirty="0" err="1">
                <a:solidFill>
                  <a:schemeClr val="bg2">
                    <a:lumMod val="75000"/>
                  </a:schemeClr>
                </a:solidFill>
                <a:latin typeface="Gill Sans Infant Std" panose="020B0502020104020203" pitchFamily="34" charset="0"/>
                <a:cs typeface="Arial" pitchFamily="34" charset="0"/>
              </a:rPr>
              <a:t>lograr</a:t>
            </a:r>
            <a:r>
              <a:rPr lang="en-US" sz="1200" b="1" dirty="0">
                <a:solidFill>
                  <a:schemeClr val="bg2">
                    <a:lumMod val="75000"/>
                  </a:schemeClr>
                </a:solidFill>
                <a:latin typeface="Gill Sans Infant Std" panose="020B0502020104020203" pitchFamily="34" charset="0"/>
                <a:cs typeface="Arial" pitchFamily="34" charset="0"/>
              </a:rPr>
              <a:t> </a:t>
            </a:r>
            <a:r>
              <a:rPr lang="en-US" sz="1200" b="1" dirty="0" err="1">
                <a:solidFill>
                  <a:schemeClr val="bg2">
                    <a:lumMod val="75000"/>
                  </a:schemeClr>
                </a:solidFill>
                <a:latin typeface="Gill Sans Infant Std" panose="020B0502020104020203" pitchFamily="34" charset="0"/>
                <a:cs typeface="Arial" pitchFamily="34" charset="0"/>
              </a:rPr>
              <a:t>su</a:t>
            </a:r>
            <a:r>
              <a:rPr lang="en-US" sz="1200" b="1" dirty="0">
                <a:solidFill>
                  <a:schemeClr val="bg2">
                    <a:lumMod val="75000"/>
                  </a:schemeClr>
                </a:solidFill>
                <a:latin typeface="Gill Sans Infant Std" panose="020B0502020104020203" pitchFamily="34" charset="0"/>
                <a:cs typeface="Arial" pitchFamily="34" charset="0"/>
              </a:rPr>
              <a:t> </a:t>
            </a:r>
            <a:r>
              <a:rPr lang="en-US" sz="1200" b="1" dirty="0" err="1">
                <a:solidFill>
                  <a:schemeClr val="bg2">
                    <a:lumMod val="75000"/>
                  </a:schemeClr>
                </a:solidFill>
                <a:latin typeface="Gill Sans Infant Std" panose="020B0502020104020203" pitchFamily="34" charset="0"/>
                <a:cs typeface="Arial" pitchFamily="34" charset="0"/>
              </a:rPr>
              <a:t>desarrollo</a:t>
            </a:r>
            <a:r>
              <a:rPr lang="en-US" sz="1200" b="1" dirty="0">
                <a:solidFill>
                  <a:schemeClr val="bg2">
                    <a:lumMod val="75000"/>
                  </a:schemeClr>
                </a:solidFill>
                <a:latin typeface="Gill Sans Infant Std" panose="020B0502020104020203" pitchFamily="34" charset="0"/>
                <a:cs typeface="Arial" pitchFamily="34" charset="0"/>
              </a:rPr>
              <a:t> integral y </a:t>
            </a:r>
            <a:r>
              <a:rPr lang="en-US" sz="1200" b="1" dirty="0" err="1">
                <a:solidFill>
                  <a:schemeClr val="bg2">
                    <a:lumMod val="75000"/>
                  </a:schemeClr>
                </a:solidFill>
                <a:latin typeface="Gill Sans Infant Std" panose="020B0502020104020203" pitchFamily="34" charset="0"/>
                <a:cs typeface="Arial" pitchFamily="34" charset="0"/>
              </a:rPr>
              <a:t>sus</a:t>
            </a:r>
            <a:r>
              <a:rPr lang="en-US" sz="1200" b="1" dirty="0">
                <a:solidFill>
                  <a:schemeClr val="bg2">
                    <a:lumMod val="75000"/>
                  </a:schemeClr>
                </a:solidFill>
                <a:latin typeface="Gill Sans Infant Std" panose="020B0502020104020203" pitchFamily="34" charset="0"/>
                <a:cs typeface="Arial" pitchFamily="34" charset="0"/>
              </a:rPr>
              <a:t> </a:t>
            </a:r>
            <a:r>
              <a:rPr lang="en-US" sz="1200" b="1" dirty="0" err="1">
                <a:solidFill>
                  <a:schemeClr val="bg2">
                    <a:lumMod val="75000"/>
                  </a:schemeClr>
                </a:solidFill>
                <a:latin typeface="Gill Sans Infant Std" panose="020B0502020104020203" pitchFamily="34" charset="0"/>
                <a:cs typeface="Arial" pitchFamily="34" charset="0"/>
              </a:rPr>
              <a:t>sueños</a:t>
            </a:r>
            <a:r>
              <a:rPr lang="en-US" sz="1200" b="1" dirty="0">
                <a:solidFill>
                  <a:schemeClr val="bg2">
                    <a:lumMod val="75000"/>
                  </a:schemeClr>
                </a:solidFill>
                <a:latin typeface="Gill Sans Infant Std" panose="020B0502020104020203" pitchFamily="34" charset="0"/>
                <a:cs typeface="Arial" pitchFamily="34" charset="0"/>
              </a:rPr>
              <a:t>.</a:t>
            </a:r>
          </a:p>
        </p:txBody>
      </p:sp>
      <p:sp>
        <p:nvSpPr>
          <p:cNvPr id="56" name="Rounded Rectangle 55"/>
          <p:cNvSpPr/>
          <p:nvPr/>
        </p:nvSpPr>
        <p:spPr>
          <a:xfrm>
            <a:off x="5559310" y="1577671"/>
            <a:ext cx="3593003" cy="1567183"/>
          </a:xfrm>
          <a:prstGeom prst="roundRect">
            <a:avLst/>
          </a:prstGeom>
          <a:solidFill>
            <a:srgbClr val="EBE3CF"/>
          </a:solidFill>
          <a:ln w="9525">
            <a:solidFill>
              <a:srgbClr val="EBE3CF"/>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just">
              <a:buClr>
                <a:srgbClr val="EE1B2E"/>
              </a:buClr>
            </a:pPr>
            <a:endParaRPr lang="en-US" sz="1200" b="1" dirty="0">
              <a:solidFill>
                <a:schemeClr val="bg2">
                  <a:lumMod val="75000"/>
                </a:schemeClr>
              </a:solidFill>
              <a:latin typeface="Arial" pitchFamily="34" charset="0"/>
              <a:cs typeface="Arial" pitchFamily="34" charset="0"/>
            </a:endParaRPr>
          </a:p>
        </p:txBody>
      </p:sp>
      <p:sp>
        <p:nvSpPr>
          <p:cNvPr id="57" name="Rectangle 56"/>
          <p:cNvSpPr/>
          <p:nvPr/>
        </p:nvSpPr>
        <p:spPr>
          <a:xfrm>
            <a:off x="5775440" y="1506063"/>
            <a:ext cx="324196" cy="503872"/>
          </a:xfrm>
          <a:prstGeom prst="rect">
            <a:avLst/>
          </a:prstGeom>
          <a:solidFill>
            <a:srgbClr val="FFC000"/>
          </a:solidFill>
          <a:ln w="9525">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EE1B2E"/>
              </a:buClr>
            </a:pPr>
            <a:endParaRPr lang="en-US" sz="1200" b="1" dirty="0" err="1">
              <a:solidFill>
                <a:srgbClr val="000000"/>
              </a:solidFill>
              <a:latin typeface="Arial" pitchFamily="34" charset="0"/>
              <a:cs typeface="Arial" pitchFamily="34" charset="0"/>
            </a:endParaRPr>
          </a:p>
        </p:txBody>
      </p:sp>
      <p:sp>
        <p:nvSpPr>
          <p:cNvPr id="58" name="Isosceles Triangle 57"/>
          <p:cNvSpPr/>
          <p:nvPr/>
        </p:nvSpPr>
        <p:spPr>
          <a:xfrm>
            <a:off x="5775440" y="1802117"/>
            <a:ext cx="324196" cy="207818"/>
          </a:xfrm>
          <a:prstGeom prst="triangle">
            <a:avLst/>
          </a:prstGeom>
          <a:solidFill>
            <a:srgbClr val="EBE3CF"/>
          </a:solidFill>
          <a:ln w="9525">
            <a:solidFill>
              <a:srgbClr val="EBE3CF"/>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EE1B2E"/>
              </a:buClr>
            </a:pPr>
            <a:endParaRPr lang="en-US" sz="1200" b="1" dirty="0" err="1">
              <a:solidFill>
                <a:srgbClr val="000000"/>
              </a:solidFill>
              <a:latin typeface="Arial" pitchFamily="34" charset="0"/>
              <a:cs typeface="Arial" pitchFamily="34" charset="0"/>
            </a:endParaRPr>
          </a:p>
        </p:txBody>
      </p:sp>
      <p:sp>
        <p:nvSpPr>
          <p:cNvPr id="59" name="TextBox 58"/>
          <p:cNvSpPr txBox="1"/>
          <p:nvPr/>
        </p:nvSpPr>
        <p:spPr>
          <a:xfrm>
            <a:off x="6131761" y="1616802"/>
            <a:ext cx="2878109" cy="1474419"/>
          </a:xfrm>
          <a:prstGeom prst="rect">
            <a:avLst/>
          </a:prstGeom>
          <a:noFill/>
        </p:spPr>
        <p:txBody>
          <a:bodyPr wrap="square" tIns="90000" bIns="90000" rtlCol="0" anchor="t">
            <a:spAutoFit/>
          </a:bodyPr>
          <a:lstStyle/>
          <a:p>
            <a:pPr>
              <a:buClr>
                <a:srgbClr val="EE1B2E"/>
              </a:buClr>
            </a:pPr>
            <a:r>
              <a:rPr lang="en-US" sz="1200" b="1" dirty="0">
                <a:solidFill>
                  <a:schemeClr val="bg2">
                    <a:lumMod val="75000"/>
                  </a:schemeClr>
                </a:solidFill>
                <a:latin typeface="Gill Sans Infant Std" panose="020B0502020104020203" pitchFamily="34" charset="0"/>
                <a:cs typeface="Arial" pitchFamily="34" charset="0"/>
              </a:rPr>
              <a:t>Para el 2021, </a:t>
            </a:r>
            <a:r>
              <a:rPr lang="en-US" sz="1200" b="1" dirty="0" err="1">
                <a:solidFill>
                  <a:schemeClr val="bg2">
                    <a:lumMod val="75000"/>
                  </a:schemeClr>
                </a:solidFill>
                <a:latin typeface="Gill Sans Infant Std" panose="020B0502020104020203" pitchFamily="34" charset="0"/>
                <a:cs typeface="Arial" pitchFamily="34" charset="0"/>
              </a:rPr>
              <a:t>niñas</a:t>
            </a:r>
            <a:r>
              <a:rPr lang="en-US" sz="1200" b="1" dirty="0">
                <a:solidFill>
                  <a:schemeClr val="bg2">
                    <a:lumMod val="75000"/>
                  </a:schemeClr>
                </a:solidFill>
                <a:latin typeface="Gill Sans Infant Std" panose="020B0502020104020203" pitchFamily="34" charset="0"/>
                <a:cs typeface="Arial" pitchFamily="34" charset="0"/>
              </a:rPr>
              <a:t>, </a:t>
            </a:r>
            <a:r>
              <a:rPr lang="en-US" sz="1200" b="1" dirty="0" err="1">
                <a:solidFill>
                  <a:schemeClr val="bg2">
                    <a:lumMod val="75000"/>
                  </a:schemeClr>
                </a:solidFill>
                <a:latin typeface="Gill Sans Infant Std" panose="020B0502020104020203" pitchFamily="34" charset="0"/>
                <a:cs typeface="Arial" pitchFamily="34" charset="0"/>
              </a:rPr>
              <a:t>niños</a:t>
            </a:r>
            <a:r>
              <a:rPr lang="en-US" sz="1200" b="1" dirty="0">
                <a:solidFill>
                  <a:schemeClr val="bg2">
                    <a:lumMod val="75000"/>
                  </a:schemeClr>
                </a:solidFill>
                <a:latin typeface="Gill Sans Infant Std" panose="020B0502020104020203" pitchFamily="34" charset="0"/>
                <a:cs typeface="Arial" pitchFamily="34" charset="0"/>
              </a:rPr>
              <a:t> y </a:t>
            </a:r>
            <a:r>
              <a:rPr lang="en-US" sz="1200" b="1" dirty="0" err="1">
                <a:solidFill>
                  <a:schemeClr val="bg2">
                    <a:lumMod val="75000"/>
                  </a:schemeClr>
                </a:solidFill>
                <a:latin typeface="Gill Sans Infant Std" panose="020B0502020104020203" pitchFamily="34" charset="0"/>
                <a:cs typeface="Arial" pitchFamily="34" charset="0"/>
              </a:rPr>
              <a:t>adolescentes</a:t>
            </a:r>
            <a:r>
              <a:rPr lang="en-US" sz="1200" b="1" dirty="0">
                <a:solidFill>
                  <a:schemeClr val="bg2">
                    <a:lumMod val="75000"/>
                  </a:schemeClr>
                </a:solidFill>
                <a:latin typeface="Gill Sans Infant Std" panose="020B0502020104020203" pitchFamily="34" charset="0"/>
                <a:cs typeface="Arial" pitchFamily="34" charset="0"/>
              </a:rPr>
              <a:t> </a:t>
            </a:r>
            <a:r>
              <a:rPr lang="en-US" sz="1200" b="1" dirty="0" err="1">
                <a:solidFill>
                  <a:schemeClr val="bg2">
                    <a:lumMod val="75000"/>
                  </a:schemeClr>
                </a:solidFill>
                <a:latin typeface="Gill Sans Infant Std" panose="020B0502020104020203" pitchFamily="34" charset="0"/>
                <a:cs typeface="Arial" pitchFamily="34" charset="0"/>
              </a:rPr>
              <a:t>en</a:t>
            </a:r>
            <a:r>
              <a:rPr lang="en-US" sz="1200" b="1" dirty="0">
                <a:solidFill>
                  <a:schemeClr val="bg2">
                    <a:lumMod val="75000"/>
                  </a:schemeClr>
                </a:solidFill>
                <a:latin typeface="Gill Sans Infant Std" panose="020B0502020104020203" pitchFamily="34" charset="0"/>
                <a:cs typeface="Arial" pitchFamily="34" charset="0"/>
              </a:rPr>
              <a:t> </a:t>
            </a:r>
            <a:r>
              <a:rPr lang="en-US" sz="1200" b="1" dirty="0" err="1">
                <a:solidFill>
                  <a:schemeClr val="bg2">
                    <a:lumMod val="75000"/>
                  </a:schemeClr>
                </a:solidFill>
                <a:latin typeface="Gill Sans Infant Std" panose="020B0502020104020203" pitchFamily="34" charset="0"/>
                <a:cs typeface="Arial" pitchFamily="34" charset="0"/>
              </a:rPr>
              <a:t>situación</a:t>
            </a:r>
            <a:r>
              <a:rPr lang="en-US" sz="1200" b="1" dirty="0">
                <a:solidFill>
                  <a:schemeClr val="bg2">
                    <a:lumMod val="75000"/>
                  </a:schemeClr>
                </a:solidFill>
                <a:latin typeface="Gill Sans Infant Std" panose="020B0502020104020203" pitchFamily="34" charset="0"/>
                <a:cs typeface="Arial" pitchFamily="34" charset="0"/>
              </a:rPr>
              <a:t> de </a:t>
            </a:r>
            <a:r>
              <a:rPr lang="en-US" sz="1200" b="1" dirty="0" err="1">
                <a:solidFill>
                  <a:schemeClr val="bg2">
                    <a:lumMod val="75000"/>
                  </a:schemeClr>
                </a:solidFill>
                <a:latin typeface="Gill Sans Infant Std" panose="020B0502020104020203" pitchFamily="34" charset="0"/>
                <a:cs typeface="Arial" pitchFamily="34" charset="0"/>
              </a:rPr>
              <a:t>vulnerabilidad</a:t>
            </a:r>
            <a:r>
              <a:rPr lang="en-US" sz="1200" b="1" dirty="0">
                <a:solidFill>
                  <a:schemeClr val="bg2">
                    <a:lumMod val="75000"/>
                  </a:schemeClr>
                </a:solidFill>
                <a:latin typeface="Gill Sans Infant Std" panose="020B0502020104020203" pitchFamily="34" charset="0"/>
                <a:cs typeface="Arial" pitchFamily="34" charset="0"/>
              </a:rPr>
              <a:t> </a:t>
            </a:r>
            <a:r>
              <a:rPr lang="en-US" sz="1200" b="1" dirty="0" err="1">
                <a:solidFill>
                  <a:schemeClr val="bg2">
                    <a:lumMod val="75000"/>
                  </a:schemeClr>
                </a:solidFill>
                <a:latin typeface="Gill Sans Infant Std" panose="020B0502020104020203" pitchFamily="34" charset="0"/>
                <a:cs typeface="Arial" pitchFamily="34" charset="0"/>
              </a:rPr>
              <a:t>frente</a:t>
            </a:r>
            <a:r>
              <a:rPr lang="en-US" sz="1200" b="1" dirty="0">
                <a:solidFill>
                  <a:schemeClr val="bg2">
                    <a:lumMod val="75000"/>
                  </a:schemeClr>
                </a:solidFill>
                <a:latin typeface="Gill Sans Infant Std" panose="020B0502020104020203" pitchFamily="34" charset="0"/>
                <a:cs typeface="Arial" pitchFamily="34" charset="0"/>
              </a:rPr>
              <a:t> al </a:t>
            </a:r>
            <a:r>
              <a:rPr lang="en-US" sz="1200" b="1" dirty="0" err="1">
                <a:solidFill>
                  <a:schemeClr val="bg2">
                    <a:lumMod val="75000"/>
                  </a:schemeClr>
                </a:solidFill>
                <a:latin typeface="Gill Sans Infant Std" panose="020B0502020104020203" pitchFamily="34" charset="0"/>
                <a:cs typeface="Arial" pitchFamily="34" charset="0"/>
              </a:rPr>
              <a:t>castigo</a:t>
            </a:r>
            <a:r>
              <a:rPr lang="en-US" sz="1200" b="1" dirty="0">
                <a:solidFill>
                  <a:schemeClr val="bg2">
                    <a:lumMod val="75000"/>
                  </a:schemeClr>
                </a:solidFill>
                <a:latin typeface="Gill Sans Infant Std" panose="020B0502020104020203" pitchFamily="34" charset="0"/>
                <a:cs typeface="Arial" pitchFamily="34" charset="0"/>
              </a:rPr>
              <a:t> </a:t>
            </a:r>
            <a:r>
              <a:rPr lang="en-US" sz="1200" b="1" dirty="0" err="1">
                <a:solidFill>
                  <a:schemeClr val="bg2">
                    <a:lumMod val="75000"/>
                  </a:schemeClr>
                </a:solidFill>
                <a:latin typeface="Gill Sans Infant Std" panose="020B0502020104020203" pitchFamily="34" charset="0"/>
                <a:cs typeface="Arial" pitchFamily="34" charset="0"/>
              </a:rPr>
              <a:t>fisico</a:t>
            </a:r>
            <a:r>
              <a:rPr lang="en-US" sz="1200" b="1" dirty="0">
                <a:solidFill>
                  <a:schemeClr val="bg2">
                    <a:lumMod val="75000"/>
                  </a:schemeClr>
                </a:solidFill>
                <a:latin typeface="Gill Sans Infant Std" panose="020B0502020104020203" pitchFamily="34" charset="0"/>
                <a:cs typeface="Arial" pitchFamily="34" charset="0"/>
              </a:rPr>
              <a:t> </a:t>
            </a:r>
            <a:r>
              <a:rPr lang="en-US" sz="1200" b="1" dirty="0" err="1">
                <a:solidFill>
                  <a:schemeClr val="bg2">
                    <a:lumMod val="75000"/>
                  </a:schemeClr>
                </a:solidFill>
                <a:latin typeface="Gill Sans Infant Std" panose="020B0502020104020203" pitchFamily="34" charset="0"/>
                <a:cs typeface="Arial" pitchFamily="34" charset="0"/>
              </a:rPr>
              <a:t>humillante</a:t>
            </a:r>
            <a:r>
              <a:rPr lang="en-US" sz="1200" b="1" dirty="0">
                <a:solidFill>
                  <a:schemeClr val="bg2">
                    <a:lumMod val="75000"/>
                  </a:schemeClr>
                </a:solidFill>
                <a:latin typeface="Gill Sans Infant Std" panose="020B0502020104020203" pitchFamily="34" charset="0"/>
                <a:cs typeface="Arial" pitchFamily="34" charset="0"/>
              </a:rPr>
              <a:t>, </a:t>
            </a:r>
            <a:r>
              <a:rPr lang="en-US" sz="1200" b="1" dirty="0" err="1">
                <a:solidFill>
                  <a:schemeClr val="bg2">
                    <a:lumMod val="75000"/>
                  </a:schemeClr>
                </a:solidFill>
                <a:latin typeface="Gill Sans Infant Std" panose="020B0502020104020203" pitchFamily="34" charset="0"/>
                <a:cs typeface="Arial" pitchFamily="34" charset="0"/>
              </a:rPr>
              <a:t>violencia</a:t>
            </a:r>
            <a:r>
              <a:rPr lang="en-US" sz="1200" b="1" dirty="0">
                <a:solidFill>
                  <a:schemeClr val="bg2">
                    <a:lumMod val="75000"/>
                  </a:schemeClr>
                </a:solidFill>
                <a:latin typeface="Gill Sans Infant Std" panose="020B0502020104020203" pitchFamily="34" charset="0"/>
                <a:cs typeface="Arial" pitchFamily="34" charset="0"/>
              </a:rPr>
              <a:t> sexual, entre </a:t>
            </a:r>
            <a:r>
              <a:rPr lang="en-US" sz="1200" b="1" dirty="0" err="1">
                <a:solidFill>
                  <a:schemeClr val="bg2">
                    <a:lumMod val="75000"/>
                  </a:schemeClr>
                </a:solidFill>
                <a:latin typeface="Gill Sans Infant Std" panose="020B0502020104020203" pitchFamily="34" charset="0"/>
                <a:cs typeface="Arial" pitchFamily="34" charset="0"/>
              </a:rPr>
              <a:t>otras</a:t>
            </a:r>
            <a:r>
              <a:rPr lang="en-US" sz="1200" b="1" dirty="0">
                <a:solidFill>
                  <a:schemeClr val="bg2">
                    <a:lumMod val="75000"/>
                  </a:schemeClr>
                </a:solidFill>
                <a:latin typeface="Gill Sans Infant Std" panose="020B0502020104020203" pitchFamily="34" charset="0"/>
                <a:cs typeface="Arial" pitchFamily="34" charset="0"/>
              </a:rPr>
              <a:t> </a:t>
            </a:r>
            <a:r>
              <a:rPr lang="en-US" sz="1200" b="1" dirty="0" err="1">
                <a:solidFill>
                  <a:schemeClr val="bg2">
                    <a:lumMod val="75000"/>
                  </a:schemeClr>
                </a:solidFill>
                <a:latin typeface="Gill Sans Infant Std" panose="020B0502020104020203" pitchFamily="34" charset="0"/>
                <a:cs typeface="Arial" pitchFamily="34" charset="0"/>
              </a:rPr>
              <a:t>formas</a:t>
            </a:r>
            <a:r>
              <a:rPr lang="en-US" sz="1200" b="1" dirty="0">
                <a:solidFill>
                  <a:schemeClr val="bg2">
                    <a:lumMod val="75000"/>
                  </a:schemeClr>
                </a:solidFill>
                <a:latin typeface="Gill Sans Infant Std" panose="020B0502020104020203" pitchFamily="34" charset="0"/>
                <a:cs typeface="Arial" pitchFamily="34" charset="0"/>
              </a:rPr>
              <a:t> de </a:t>
            </a:r>
            <a:r>
              <a:rPr lang="en-US" sz="1200" b="1" dirty="0" err="1">
                <a:solidFill>
                  <a:schemeClr val="bg2">
                    <a:lumMod val="75000"/>
                  </a:schemeClr>
                </a:solidFill>
                <a:latin typeface="Gill Sans Infant Std" panose="020B0502020104020203" pitchFamily="34" charset="0"/>
                <a:cs typeface="Arial" pitchFamily="34" charset="0"/>
              </a:rPr>
              <a:t>violencia</a:t>
            </a:r>
            <a:r>
              <a:rPr lang="en-US" sz="1200" b="1" dirty="0">
                <a:solidFill>
                  <a:schemeClr val="bg2">
                    <a:lumMod val="75000"/>
                  </a:schemeClr>
                </a:solidFill>
                <a:latin typeface="Gill Sans Infant Std" panose="020B0502020104020203" pitchFamily="34" charset="0"/>
                <a:cs typeface="Arial" pitchFamily="34" charset="0"/>
              </a:rPr>
              <a:t>, se </a:t>
            </a:r>
            <a:r>
              <a:rPr lang="en-US" sz="1200" b="1" dirty="0" err="1">
                <a:solidFill>
                  <a:schemeClr val="bg2">
                    <a:lumMod val="75000"/>
                  </a:schemeClr>
                </a:solidFill>
                <a:latin typeface="Gill Sans Infant Std" panose="020B0502020104020203" pitchFamily="34" charset="0"/>
                <a:cs typeface="Arial" pitchFamily="34" charset="0"/>
              </a:rPr>
              <a:t>desarrollan</a:t>
            </a:r>
            <a:r>
              <a:rPr lang="en-US" sz="1200" b="1" dirty="0">
                <a:solidFill>
                  <a:schemeClr val="bg2">
                    <a:lumMod val="75000"/>
                  </a:schemeClr>
                </a:solidFill>
                <a:latin typeface="Gill Sans Infant Std" panose="020B0502020104020203" pitchFamily="34" charset="0"/>
                <a:cs typeface="Arial" pitchFamily="34" charset="0"/>
              </a:rPr>
              <a:t> </a:t>
            </a:r>
            <a:r>
              <a:rPr lang="en-US" sz="1200" b="1" dirty="0" err="1">
                <a:solidFill>
                  <a:schemeClr val="bg2">
                    <a:lumMod val="75000"/>
                  </a:schemeClr>
                </a:solidFill>
                <a:latin typeface="Gill Sans Infant Std" panose="020B0502020104020203" pitchFamily="34" charset="0"/>
                <a:cs typeface="Arial" pitchFamily="34" charset="0"/>
              </a:rPr>
              <a:t>plenamente</a:t>
            </a:r>
            <a:r>
              <a:rPr lang="en-US" sz="1200" b="1" dirty="0">
                <a:solidFill>
                  <a:schemeClr val="bg2">
                    <a:lumMod val="75000"/>
                  </a:schemeClr>
                </a:solidFill>
                <a:latin typeface="Gill Sans Infant Std" panose="020B0502020104020203" pitchFamily="34" charset="0"/>
                <a:cs typeface="Arial" pitchFamily="34" charset="0"/>
              </a:rPr>
              <a:t> </a:t>
            </a:r>
            <a:r>
              <a:rPr lang="en-US" sz="1200" b="1" dirty="0" err="1">
                <a:solidFill>
                  <a:schemeClr val="bg2">
                    <a:lumMod val="75000"/>
                  </a:schemeClr>
                </a:solidFill>
                <a:latin typeface="Gill Sans Infant Std" panose="020B0502020104020203" pitchFamily="34" charset="0"/>
                <a:cs typeface="Arial" pitchFamily="34" charset="0"/>
              </a:rPr>
              <a:t>en</a:t>
            </a:r>
            <a:r>
              <a:rPr lang="en-US" sz="1200" b="1" dirty="0">
                <a:solidFill>
                  <a:schemeClr val="bg2">
                    <a:lumMod val="75000"/>
                  </a:schemeClr>
                </a:solidFill>
                <a:latin typeface="Gill Sans Infant Std" panose="020B0502020104020203" pitchFamily="34" charset="0"/>
                <a:cs typeface="Arial" pitchFamily="34" charset="0"/>
              </a:rPr>
              <a:t> </a:t>
            </a:r>
            <a:r>
              <a:rPr lang="en-US" sz="1200" b="1" dirty="0" err="1">
                <a:solidFill>
                  <a:schemeClr val="bg2">
                    <a:lumMod val="75000"/>
                  </a:schemeClr>
                </a:solidFill>
                <a:latin typeface="Gill Sans Infant Std" panose="020B0502020104020203" pitchFamily="34" charset="0"/>
                <a:cs typeface="Arial" pitchFamily="34" charset="0"/>
              </a:rPr>
              <a:t>entornos</a:t>
            </a:r>
            <a:r>
              <a:rPr lang="en-US" sz="1200" b="1" dirty="0">
                <a:solidFill>
                  <a:schemeClr val="bg2">
                    <a:lumMod val="75000"/>
                  </a:schemeClr>
                </a:solidFill>
                <a:latin typeface="Gill Sans Infant Std" panose="020B0502020104020203" pitchFamily="34" charset="0"/>
                <a:cs typeface="Arial" pitchFamily="34" charset="0"/>
              </a:rPr>
              <a:t> </a:t>
            </a:r>
            <a:r>
              <a:rPr lang="en-US" sz="1200" b="1" dirty="0" err="1">
                <a:solidFill>
                  <a:schemeClr val="bg2">
                    <a:lumMod val="75000"/>
                  </a:schemeClr>
                </a:solidFill>
                <a:latin typeface="Gill Sans Infant Std" panose="020B0502020104020203" pitchFamily="34" charset="0"/>
                <a:cs typeface="Arial" pitchFamily="34" charset="0"/>
              </a:rPr>
              <a:t>protectores</a:t>
            </a:r>
            <a:r>
              <a:rPr lang="en-US" sz="1200" b="1" dirty="0">
                <a:solidFill>
                  <a:schemeClr val="bg2">
                    <a:lumMod val="75000"/>
                  </a:schemeClr>
                </a:solidFill>
                <a:latin typeface="Gill Sans Infant Std" panose="020B0502020104020203" pitchFamily="34" charset="0"/>
                <a:cs typeface="Arial" pitchFamily="34" charset="0"/>
              </a:rPr>
              <a:t>, </a:t>
            </a:r>
            <a:r>
              <a:rPr lang="en-US" sz="1200" b="1" dirty="0" err="1">
                <a:solidFill>
                  <a:schemeClr val="bg2">
                    <a:lumMod val="75000"/>
                  </a:schemeClr>
                </a:solidFill>
                <a:latin typeface="Gill Sans Infant Std" panose="020B0502020104020203" pitchFamily="34" charset="0"/>
                <a:cs typeface="Arial" pitchFamily="34" charset="0"/>
              </a:rPr>
              <a:t>inclusivos</a:t>
            </a:r>
            <a:r>
              <a:rPr lang="en-US" sz="1200" b="1" dirty="0">
                <a:solidFill>
                  <a:schemeClr val="bg2">
                    <a:lumMod val="75000"/>
                  </a:schemeClr>
                </a:solidFill>
                <a:latin typeface="Gill Sans Infant Std" panose="020B0502020104020203" pitchFamily="34" charset="0"/>
                <a:cs typeface="Arial" pitchFamily="34" charset="0"/>
              </a:rPr>
              <a:t> y </a:t>
            </a:r>
            <a:r>
              <a:rPr lang="en-US" sz="1200" b="1" dirty="0" err="1">
                <a:solidFill>
                  <a:schemeClr val="bg2">
                    <a:lumMod val="75000"/>
                  </a:schemeClr>
                </a:solidFill>
                <a:latin typeface="Gill Sans Infant Std" panose="020B0502020104020203" pitchFamily="34" charset="0"/>
                <a:cs typeface="Arial" pitchFamily="34" charset="0"/>
              </a:rPr>
              <a:t>equitativos</a:t>
            </a:r>
            <a:r>
              <a:rPr lang="en-US" sz="1200" b="1" dirty="0">
                <a:solidFill>
                  <a:schemeClr val="bg2">
                    <a:lumMod val="75000"/>
                  </a:schemeClr>
                </a:solidFill>
                <a:latin typeface="Gill Sans Infant Std" panose="020B0502020104020203" pitchFamily="34" charset="0"/>
                <a:cs typeface="Arial" pitchFamily="34" charset="0"/>
              </a:rPr>
              <a:t>.</a:t>
            </a:r>
          </a:p>
        </p:txBody>
      </p:sp>
      <p:sp>
        <p:nvSpPr>
          <p:cNvPr id="67" name="Rounded Rectangle 66"/>
          <p:cNvSpPr/>
          <p:nvPr/>
        </p:nvSpPr>
        <p:spPr>
          <a:xfrm>
            <a:off x="1130531" y="3593235"/>
            <a:ext cx="3674225" cy="1851601"/>
          </a:xfrm>
          <a:prstGeom prst="roundRect">
            <a:avLst/>
          </a:prstGeom>
          <a:solidFill>
            <a:srgbClr val="EBE3CF"/>
          </a:solidFill>
          <a:ln w="9525">
            <a:solidFill>
              <a:srgbClr val="EBE3CF"/>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just">
              <a:buClr>
                <a:srgbClr val="EE1B2E"/>
              </a:buClr>
            </a:pPr>
            <a:endParaRPr lang="en-US" sz="1200" b="1" dirty="0">
              <a:solidFill>
                <a:schemeClr val="bg2">
                  <a:lumMod val="75000"/>
                </a:schemeClr>
              </a:solidFill>
              <a:latin typeface="Arial" pitchFamily="34" charset="0"/>
              <a:cs typeface="Arial" pitchFamily="34" charset="0"/>
            </a:endParaRPr>
          </a:p>
        </p:txBody>
      </p:sp>
      <p:sp>
        <p:nvSpPr>
          <p:cNvPr id="70" name="Rectangle 69"/>
          <p:cNvSpPr/>
          <p:nvPr/>
        </p:nvSpPr>
        <p:spPr>
          <a:xfrm>
            <a:off x="1346661" y="3521627"/>
            <a:ext cx="324196" cy="503872"/>
          </a:xfrm>
          <a:prstGeom prst="rect">
            <a:avLst/>
          </a:prstGeom>
          <a:solidFill>
            <a:srgbClr val="00A0AF"/>
          </a:solidFill>
          <a:ln w="9525">
            <a:solidFill>
              <a:srgbClr val="00A0AF"/>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EE1B2E"/>
              </a:buClr>
            </a:pPr>
            <a:endParaRPr lang="en-US" sz="1200" b="1" dirty="0" err="1">
              <a:solidFill>
                <a:srgbClr val="000000"/>
              </a:solidFill>
              <a:latin typeface="Arial" pitchFamily="34" charset="0"/>
              <a:cs typeface="Arial" pitchFamily="34" charset="0"/>
            </a:endParaRPr>
          </a:p>
        </p:txBody>
      </p:sp>
      <p:sp>
        <p:nvSpPr>
          <p:cNvPr id="71" name="Isosceles Triangle 70"/>
          <p:cNvSpPr/>
          <p:nvPr/>
        </p:nvSpPr>
        <p:spPr>
          <a:xfrm>
            <a:off x="1346661" y="3817681"/>
            <a:ext cx="324196" cy="207818"/>
          </a:xfrm>
          <a:prstGeom prst="triangle">
            <a:avLst/>
          </a:prstGeom>
          <a:solidFill>
            <a:srgbClr val="EBE3CF"/>
          </a:solidFill>
          <a:ln w="9525">
            <a:solidFill>
              <a:srgbClr val="EBE3CF"/>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EE1B2E"/>
              </a:buClr>
            </a:pPr>
            <a:endParaRPr lang="en-US" sz="1200" b="1" dirty="0" err="1">
              <a:solidFill>
                <a:srgbClr val="000000"/>
              </a:solidFill>
              <a:latin typeface="Arial" pitchFamily="34" charset="0"/>
              <a:cs typeface="Arial" pitchFamily="34" charset="0"/>
            </a:endParaRPr>
          </a:p>
        </p:txBody>
      </p:sp>
      <p:sp>
        <p:nvSpPr>
          <p:cNvPr id="73" name="TextBox 72"/>
          <p:cNvSpPr txBox="1"/>
          <p:nvPr/>
        </p:nvSpPr>
        <p:spPr>
          <a:xfrm>
            <a:off x="1522173" y="4059485"/>
            <a:ext cx="3108960" cy="858866"/>
          </a:xfrm>
          <a:prstGeom prst="rect">
            <a:avLst/>
          </a:prstGeom>
          <a:noFill/>
        </p:spPr>
        <p:txBody>
          <a:bodyPr wrap="square" tIns="90000" bIns="90000" rtlCol="0" anchor="t">
            <a:spAutoFit/>
          </a:bodyPr>
          <a:lstStyle/>
          <a:p>
            <a:pPr>
              <a:buClr>
                <a:srgbClr val="EE1B2E"/>
              </a:buClr>
            </a:pPr>
            <a:r>
              <a:rPr lang="es-MX" sz="1100" b="1" dirty="0">
                <a:solidFill>
                  <a:schemeClr val="bg2">
                    <a:lumMod val="75000"/>
                  </a:schemeClr>
                </a:solidFill>
                <a:latin typeface="Gill Sans Infant Std" panose="020B0502020104020203" pitchFamily="34" charset="0"/>
                <a:cs typeface="Arial" pitchFamily="34" charset="0"/>
              </a:rPr>
              <a:t>Para 2021, niñas y niños en situación de mayor vulnerables, de 0 a 12 años de edad, participan activamente en una educación comunitaria inclusiva y de calidad.</a:t>
            </a:r>
            <a:endParaRPr lang="en-US" sz="1100" b="1" dirty="0">
              <a:solidFill>
                <a:schemeClr val="bg2">
                  <a:lumMod val="75000"/>
                </a:schemeClr>
              </a:solidFill>
              <a:latin typeface="Gill Sans Infant Std" panose="020B0502020104020203" pitchFamily="34" charset="0"/>
              <a:cs typeface="Arial" pitchFamily="34" charset="0"/>
            </a:endParaRPr>
          </a:p>
        </p:txBody>
      </p:sp>
      <p:sp>
        <p:nvSpPr>
          <p:cNvPr id="74" name="Rounded Rectangle 73"/>
          <p:cNvSpPr/>
          <p:nvPr/>
        </p:nvSpPr>
        <p:spPr>
          <a:xfrm>
            <a:off x="5559310" y="3593235"/>
            <a:ext cx="3593003" cy="1851602"/>
          </a:xfrm>
          <a:prstGeom prst="roundRect">
            <a:avLst/>
          </a:prstGeom>
          <a:solidFill>
            <a:srgbClr val="EBE3CF"/>
          </a:solidFill>
          <a:ln w="9525">
            <a:solidFill>
              <a:srgbClr val="EBE3CF"/>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just">
              <a:buClr>
                <a:srgbClr val="EE1B2E"/>
              </a:buClr>
            </a:pPr>
            <a:endParaRPr lang="en-US" sz="1200" b="1" dirty="0">
              <a:solidFill>
                <a:schemeClr val="bg2">
                  <a:lumMod val="75000"/>
                </a:schemeClr>
              </a:solidFill>
              <a:latin typeface="Arial" pitchFamily="34" charset="0"/>
              <a:cs typeface="Arial" pitchFamily="34" charset="0"/>
            </a:endParaRPr>
          </a:p>
        </p:txBody>
      </p:sp>
      <p:sp>
        <p:nvSpPr>
          <p:cNvPr id="75" name="Rectangle 74"/>
          <p:cNvSpPr/>
          <p:nvPr/>
        </p:nvSpPr>
        <p:spPr>
          <a:xfrm>
            <a:off x="5775440" y="3517465"/>
            <a:ext cx="324196" cy="503872"/>
          </a:xfrm>
          <a:prstGeom prst="rect">
            <a:avLst/>
          </a:prstGeom>
          <a:solidFill>
            <a:schemeClr val="accent2">
              <a:lumMod val="25000"/>
            </a:schemeClr>
          </a:solidFill>
          <a:ln w="9525">
            <a:solidFill>
              <a:schemeClr val="accent2">
                <a:lumMod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EE1B2E"/>
              </a:buClr>
            </a:pPr>
            <a:endParaRPr lang="en-US" sz="1200" b="1" dirty="0" err="1">
              <a:solidFill>
                <a:srgbClr val="000000"/>
              </a:solidFill>
              <a:latin typeface="Arial" pitchFamily="34" charset="0"/>
              <a:cs typeface="Arial" pitchFamily="34" charset="0"/>
            </a:endParaRPr>
          </a:p>
        </p:txBody>
      </p:sp>
      <p:sp>
        <p:nvSpPr>
          <p:cNvPr id="76" name="Isosceles Triangle 75"/>
          <p:cNvSpPr/>
          <p:nvPr/>
        </p:nvSpPr>
        <p:spPr>
          <a:xfrm>
            <a:off x="5775440" y="3817680"/>
            <a:ext cx="324196" cy="207818"/>
          </a:xfrm>
          <a:prstGeom prst="triangle">
            <a:avLst/>
          </a:prstGeom>
          <a:solidFill>
            <a:srgbClr val="EBE3CF"/>
          </a:solidFill>
          <a:ln w="9525">
            <a:solidFill>
              <a:srgbClr val="EBE3CF"/>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EE1B2E"/>
              </a:buClr>
            </a:pPr>
            <a:endParaRPr lang="en-US" sz="1200" b="1" dirty="0" err="1">
              <a:solidFill>
                <a:srgbClr val="000000"/>
              </a:solidFill>
              <a:latin typeface="Arial" pitchFamily="34" charset="0"/>
              <a:cs typeface="Arial" pitchFamily="34" charset="0"/>
            </a:endParaRPr>
          </a:p>
        </p:txBody>
      </p:sp>
      <p:sp>
        <p:nvSpPr>
          <p:cNvPr id="77" name="TextBox 76"/>
          <p:cNvSpPr txBox="1"/>
          <p:nvPr/>
        </p:nvSpPr>
        <p:spPr>
          <a:xfrm>
            <a:off x="6124575" y="3840355"/>
            <a:ext cx="2878108" cy="1289753"/>
          </a:xfrm>
          <a:prstGeom prst="rect">
            <a:avLst/>
          </a:prstGeom>
          <a:noFill/>
        </p:spPr>
        <p:txBody>
          <a:bodyPr wrap="square" tIns="90000" bIns="90000" rtlCol="0" anchor="t">
            <a:spAutoFit/>
          </a:bodyPr>
          <a:lstStyle/>
          <a:p>
            <a:pPr>
              <a:buClr>
                <a:srgbClr val="EE1B2E"/>
              </a:buClr>
            </a:pPr>
            <a:r>
              <a:rPr lang="en-US" sz="1200" b="1" dirty="0">
                <a:solidFill>
                  <a:schemeClr val="bg2">
                    <a:lumMod val="75000"/>
                  </a:schemeClr>
                </a:solidFill>
                <a:latin typeface="Gill Sans Infant Std" panose="020B0502020104020203" pitchFamily="34" charset="0"/>
                <a:cs typeface="Arial" pitchFamily="34" charset="0"/>
              </a:rPr>
              <a:t>Para el 2021, las </a:t>
            </a:r>
            <a:r>
              <a:rPr lang="en-US" sz="1200" b="1" dirty="0" err="1">
                <a:solidFill>
                  <a:schemeClr val="bg2">
                    <a:lumMod val="75000"/>
                  </a:schemeClr>
                </a:solidFill>
                <a:latin typeface="Gill Sans Infant Std" panose="020B0502020104020203" pitchFamily="34" charset="0"/>
                <a:cs typeface="Arial" pitchFamily="34" charset="0"/>
              </a:rPr>
              <a:t>niñas</a:t>
            </a:r>
            <a:r>
              <a:rPr lang="en-US" sz="1200" b="1" dirty="0">
                <a:solidFill>
                  <a:schemeClr val="bg2">
                    <a:lumMod val="75000"/>
                  </a:schemeClr>
                </a:solidFill>
                <a:latin typeface="Gill Sans Infant Std" panose="020B0502020104020203" pitchFamily="34" charset="0"/>
                <a:cs typeface="Arial" pitchFamily="34" charset="0"/>
              </a:rPr>
              <a:t>, </a:t>
            </a:r>
            <a:r>
              <a:rPr lang="en-US" sz="1200" b="1" dirty="0" err="1">
                <a:solidFill>
                  <a:schemeClr val="bg2">
                    <a:lumMod val="75000"/>
                  </a:schemeClr>
                </a:solidFill>
                <a:latin typeface="Gill Sans Infant Std" panose="020B0502020104020203" pitchFamily="34" charset="0"/>
                <a:cs typeface="Arial" pitchFamily="34" charset="0"/>
              </a:rPr>
              <a:t>niños</a:t>
            </a:r>
            <a:r>
              <a:rPr lang="en-US" sz="1200" b="1" dirty="0">
                <a:solidFill>
                  <a:schemeClr val="bg2">
                    <a:lumMod val="75000"/>
                  </a:schemeClr>
                </a:solidFill>
                <a:latin typeface="Gill Sans Infant Std" panose="020B0502020104020203" pitchFamily="34" charset="0"/>
                <a:cs typeface="Arial" pitchFamily="34" charset="0"/>
              </a:rPr>
              <a:t> y </a:t>
            </a:r>
            <a:r>
              <a:rPr lang="en-US" sz="1200" b="1" dirty="0" err="1">
                <a:solidFill>
                  <a:schemeClr val="bg2">
                    <a:lumMod val="75000"/>
                  </a:schemeClr>
                </a:solidFill>
                <a:latin typeface="Gill Sans Infant Std" panose="020B0502020104020203" pitchFamily="34" charset="0"/>
                <a:cs typeface="Arial" pitchFamily="34" charset="0"/>
              </a:rPr>
              <a:t>adolescentes</a:t>
            </a:r>
            <a:r>
              <a:rPr lang="en-US" sz="1200" b="1" dirty="0">
                <a:solidFill>
                  <a:schemeClr val="bg2">
                    <a:lumMod val="75000"/>
                  </a:schemeClr>
                </a:solidFill>
                <a:latin typeface="Gill Sans Infant Std" panose="020B0502020104020203" pitchFamily="34" charset="0"/>
                <a:cs typeface="Arial" pitchFamily="34" charset="0"/>
              </a:rPr>
              <a:t> </a:t>
            </a:r>
            <a:r>
              <a:rPr lang="en-US" sz="1200" b="1" dirty="0" err="1">
                <a:solidFill>
                  <a:schemeClr val="bg2">
                    <a:lumMod val="75000"/>
                  </a:schemeClr>
                </a:solidFill>
                <a:latin typeface="Gill Sans Infant Std" panose="020B0502020104020203" pitchFamily="34" charset="0"/>
                <a:cs typeface="Arial" pitchFamily="34" charset="0"/>
              </a:rPr>
              <a:t>cuestionan</a:t>
            </a:r>
            <a:r>
              <a:rPr lang="en-US" sz="1200" b="1" dirty="0">
                <a:solidFill>
                  <a:schemeClr val="bg2">
                    <a:lumMod val="75000"/>
                  </a:schemeClr>
                </a:solidFill>
                <a:latin typeface="Gill Sans Infant Std" panose="020B0502020104020203" pitchFamily="34" charset="0"/>
                <a:cs typeface="Arial" pitchFamily="34" charset="0"/>
              </a:rPr>
              <a:t> el Sistema patriarchal y </a:t>
            </a:r>
            <a:r>
              <a:rPr lang="en-US" sz="1200" b="1" dirty="0" err="1">
                <a:solidFill>
                  <a:schemeClr val="bg2">
                    <a:lumMod val="75000"/>
                  </a:schemeClr>
                </a:solidFill>
                <a:latin typeface="Gill Sans Infant Std" panose="020B0502020104020203" pitchFamily="34" charset="0"/>
                <a:cs typeface="Arial" pitchFamily="34" charset="0"/>
              </a:rPr>
              <a:t>conciben</a:t>
            </a:r>
            <a:r>
              <a:rPr lang="en-US" sz="1200" b="1" dirty="0">
                <a:solidFill>
                  <a:schemeClr val="bg2">
                    <a:lumMod val="75000"/>
                  </a:schemeClr>
                </a:solidFill>
                <a:latin typeface="Gill Sans Infant Std" panose="020B0502020104020203" pitchFamily="34" charset="0"/>
                <a:cs typeface="Arial" pitchFamily="34" charset="0"/>
              </a:rPr>
              <a:t> la </a:t>
            </a:r>
            <a:r>
              <a:rPr lang="en-US" sz="1200" b="1" dirty="0" err="1">
                <a:solidFill>
                  <a:schemeClr val="bg2">
                    <a:lumMod val="75000"/>
                  </a:schemeClr>
                </a:solidFill>
                <a:latin typeface="Gill Sans Infant Std" panose="020B0502020104020203" pitchFamily="34" charset="0"/>
                <a:cs typeface="Arial" pitchFamily="34" charset="0"/>
              </a:rPr>
              <a:t>diversidad</a:t>
            </a:r>
            <a:r>
              <a:rPr lang="en-US" sz="1200" b="1" dirty="0">
                <a:solidFill>
                  <a:schemeClr val="bg2">
                    <a:lumMod val="75000"/>
                  </a:schemeClr>
                </a:solidFill>
                <a:latin typeface="Gill Sans Infant Std" panose="020B0502020104020203" pitchFamily="34" charset="0"/>
                <a:cs typeface="Arial" pitchFamily="34" charset="0"/>
              </a:rPr>
              <a:t> (de </a:t>
            </a:r>
            <a:r>
              <a:rPr lang="en-US" sz="1200" b="1" dirty="0" err="1">
                <a:solidFill>
                  <a:schemeClr val="bg2">
                    <a:lumMod val="75000"/>
                  </a:schemeClr>
                </a:solidFill>
                <a:latin typeface="Gill Sans Infant Std" panose="020B0502020104020203" pitchFamily="34" charset="0"/>
                <a:cs typeface="Arial" pitchFamily="34" charset="0"/>
              </a:rPr>
              <a:t>genero</a:t>
            </a:r>
            <a:r>
              <a:rPr lang="en-US" sz="1200" b="1" dirty="0">
                <a:solidFill>
                  <a:schemeClr val="bg2">
                    <a:lumMod val="75000"/>
                  </a:schemeClr>
                </a:solidFill>
                <a:latin typeface="Gill Sans Infant Std" panose="020B0502020104020203" pitchFamily="34" charset="0"/>
                <a:cs typeface="Arial" pitchFamily="34" charset="0"/>
              </a:rPr>
              <a:t>, </a:t>
            </a:r>
            <a:r>
              <a:rPr lang="en-US" sz="1200" b="1" dirty="0" err="1">
                <a:solidFill>
                  <a:schemeClr val="bg2">
                    <a:lumMod val="75000"/>
                  </a:schemeClr>
                </a:solidFill>
                <a:latin typeface="Gill Sans Infant Std" panose="020B0502020104020203" pitchFamily="34" charset="0"/>
                <a:cs typeface="Arial" pitchFamily="34" charset="0"/>
              </a:rPr>
              <a:t>origen</a:t>
            </a:r>
            <a:r>
              <a:rPr lang="en-US" sz="1200" b="1" dirty="0">
                <a:solidFill>
                  <a:schemeClr val="bg2">
                    <a:lumMod val="75000"/>
                  </a:schemeClr>
                </a:solidFill>
                <a:latin typeface="Gill Sans Infant Std" panose="020B0502020104020203" pitchFamily="34" charset="0"/>
                <a:cs typeface="Arial" pitchFamily="34" charset="0"/>
              </a:rPr>
              <a:t> </a:t>
            </a:r>
            <a:r>
              <a:rPr lang="en-US" sz="1200" b="1" dirty="0" err="1">
                <a:solidFill>
                  <a:schemeClr val="bg2">
                    <a:lumMod val="75000"/>
                  </a:schemeClr>
                </a:solidFill>
                <a:latin typeface="Gill Sans Infant Std" panose="020B0502020104020203" pitchFamily="34" charset="0"/>
                <a:cs typeface="Arial" pitchFamily="34" charset="0"/>
              </a:rPr>
              <a:t>étnico</a:t>
            </a:r>
            <a:r>
              <a:rPr lang="en-US" sz="1200" b="1" dirty="0">
                <a:solidFill>
                  <a:schemeClr val="bg2">
                    <a:lumMod val="75000"/>
                  </a:schemeClr>
                </a:solidFill>
                <a:latin typeface="Gill Sans Infant Std" panose="020B0502020104020203" pitchFamily="34" charset="0"/>
                <a:cs typeface="Arial" pitchFamily="34" charset="0"/>
              </a:rPr>
              <a:t>, </a:t>
            </a:r>
            <a:r>
              <a:rPr lang="en-US" sz="1200" b="1" dirty="0" err="1">
                <a:solidFill>
                  <a:schemeClr val="bg2">
                    <a:lumMod val="75000"/>
                  </a:schemeClr>
                </a:solidFill>
                <a:latin typeface="Gill Sans Infant Std" panose="020B0502020104020203" pitchFamily="34" charset="0"/>
                <a:cs typeface="Arial" pitchFamily="34" charset="0"/>
              </a:rPr>
              <a:t>orientación</a:t>
            </a:r>
            <a:r>
              <a:rPr lang="en-US" sz="1200" b="1" dirty="0">
                <a:solidFill>
                  <a:schemeClr val="bg2">
                    <a:lumMod val="75000"/>
                  </a:schemeClr>
                </a:solidFill>
                <a:latin typeface="Gill Sans Infant Std" panose="020B0502020104020203" pitchFamily="34" charset="0"/>
                <a:cs typeface="Arial" pitchFamily="34" charset="0"/>
              </a:rPr>
              <a:t> sexual, </a:t>
            </a:r>
            <a:r>
              <a:rPr lang="en-US" sz="1200" b="1" dirty="0" err="1">
                <a:solidFill>
                  <a:schemeClr val="bg2">
                    <a:lumMod val="75000"/>
                  </a:schemeClr>
                </a:solidFill>
                <a:latin typeface="Gill Sans Infant Std" panose="020B0502020104020203" pitchFamily="34" charset="0"/>
                <a:cs typeface="Arial" pitchFamily="34" charset="0"/>
              </a:rPr>
              <a:t>edad</a:t>
            </a:r>
            <a:r>
              <a:rPr lang="en-US" sz="1200" b="1" dirty="0">
                <a:solidFill>
                  <a:schemeClr val="bg2">
                    <a:lumMod val="75000"/>
                  </a:schemeClr>
                </a:solidFill>
                <a:latin typeface="Gill Sans Infant Std" panose="020B0502020104020203" pitchFamily="34" charset="0"/>
                <a:cs typeface="Arial" pitchFamily="34" charset="0"/>
              </a:rPr>
              <a:t> o </a:t>
            </a:r>
            <a:r>
              <a:rPr lang="en-US" sz="1200" b="1" dirty="0" err="1">
                <a:solidFill>
                  <a:schemeClr val="bg2">
                    <a:lumMod val="75000"/>
                  </a:schemeClr>
                </a:solidFill>
                <a:latin typeface="Gill Sans Infant Std" panose="020B0502020104020203" pitchFamily="34" charset="0"/>
                <a:cs typeface="Arial" pitchFamily="34" charset="0"/>
              </a:rPr>
              <a:t>discapacidad</a:t>
            </a:r>
            <a:r>
              <a:rPr lang="en-US" sz="1200" b="1" dirty="0">
                <a:solidFill>
                  <a:schemeClr val="bg2">
                    <a:lumMod val="75000"/>
                  </a:schemeClr>
                </a:solidFill>
                <a:latin typeface="Gill Sans Infant Std" panose="020B0502020104020203" pitchFamily="34" charset="0"/>
                <a:cs typeface="Arial" pitchFamily="34" charset="0"/>
              </a:rPr>
              <a:t>) </a:t>
            </a:r>
            <a:r>
              <a:rPr lang="en-US" sz="1200" b="1" dirty="0" err="1">
                <a:solidFill>
                  <a:schemeClr val="bg2">
                    <a:lumMod val="75000"/>
                  </a:schemeClr>
                </a:solidFill>
                <a:latin typeface="Gill Sans Infant Std" panose="020B0502020104020203" pitchFamily="34" charset="0"/>
                <a:cs typeface="Arial" pitchFamily="34" charset="0"/>
              </a:rPr>
              <a:t>como</a:t>
            </a:r>
            <a:r>
              <a:rPr lang="en-US" sz="1200" b="1" dirty="0">
                <a:solidFill>
                  <a:schemeClr val="bg2">
                    <a:lumMod val="75000"/>
                  </a:schemeClr>
                </a:solidFill>
                <a:latin typeface="Gill Sans Infant Std" panose="020B0502020104020203" pitchFamily="34" charset="0"/>
                <a:cs typeface="Arial" pitchFamily="34" charset="0"/>
              </a:rPr>
              <a:t> un valor </a:t>
            </a:r>
            <a:r>
              <a:rPr lang="en-US" sz="1200" b="1" dirty="0" err="1">
                <a:solidFill>
                  <a:schemeClr val="bg2">
                    <a:lumMod val="75000"/>
                  </a:schemeClr>
                </a:solidFill>
                <a:latin typeface="Gill Sans Infant Std" panose="020B0502020104020203" pitchFamily="34" charset="0"/>
                <a:cs typeface="Arial" pitchFamily="34" charset="0"/>
              </a:rPr>
              <a:t>positivo</a:t>
            </a:r>
            <a:r>
              <a:rPr lang="en-US" sz="1200" b="1" dirty="0">
                <a:solidFill>
                  <a:schemeClr val="bg2">
                    <a:lumMod val="75000"/>
                  </a:schemeClr>
                </a:solidFill>
                <a:latin typeface="Gill Sans Infant Std" panose="020B0502020104020203" pitchFamily="34" charset="0"/>
                <a:cs typeface="Arial" pitchFamily="34" charset="0"/>
              </a:rPr>
              <a:t>.</a:t>
            </a:r>
          </a:p>
        </p:txBody>
      </p:sp>
      <p:sp>
        <p:nvSpPr>
          <p:cNvPr id="9" name="TextBox 8"/>
          <p:cNvSpPr txBox="1"/>
          <p:nvPr/>
        </p:nvSpPr>
        <p:spPr>
          <a:xfrm>
            <a:off x="1338347" y="1486788"/>
            <a:ext cx="382385" cy="366424"/>
          </a:xfrm>
          <a:prstGeom prst="rect">
            <a:avLst/>
          </a:prstGeom>
          <a:noFill/>
        </p:spPr>
        <p:txBody>
          <a:bodyPr wrap="square" tIns="90000" bIns="90000" rtlCol="0" anchor="t">
            <a:spAutoFit/>
          </a:bodyPr>
          <a:lstStyle/>
          <a:p>
            <a:pPr algn="ctr">
              <a:buClr>
                <a:srgbClr val="EE1B2E"/>
              </a:buClr>
            </a:pPr>
            <a:r>
              <a:rPr lang="es-419" sz="1200" b="1" dirty="0">
                <a:solidFill>
                  <a:schemeClr val="bg1"/>
                </a:solidFill>
                <a:latin typeface="Arial" pitchFamily="34" charset="0"/>
                <a:cs typeface="Arial" pitchFamily="34" charset="0"/>
              </a:rPr>
              <a:t>01</a:t>
            </a:r>
            <a:endParaRPr lang="en-US" sz="1200" b="1" dirty="0">
              <a:solidFill>
                <a:schemeClr val="bg1"/>
              </a:solidFill>
              <a:latin typeface="Arial" pitchFamily="34" charset="0"/>
              <a:cs typeface="Arial" pitchFamily="34" charset="0"/>
            </a:endParaRPr>
          </a:p>
        </p:txBody>
      </p:sp>
      <p:sp>
        <p:nvSpPr>
          <p:cNvPr id="86" name="TextBox 85"/>
          <p:cNvSpPr txBox="1"/>
          <p:nvPr/>
        </p:nvSpPr>
        <p:spPr>
          <a:xfrm>
            <a:off x="5736129" y="1490655"/>
            <a:ext cx="388446" cy="366424"/>
          </a:xfrm>
          <a:prstGeom prst="rect">
            <a:avLst/>
          </a:prstGeom>
          <a:noFill/>
        </p:spPr>
        <p:txBody>
          <a:bodyPr wrap="square" tIns="90000" bIns="90000" rtlCol="0" anchor="t">
            <a:spAutoFit/>
          </a:bodyPr>
          <a:lstStyle/>
          <a:p>
            <a:pPr algn="ctr">
              <a:buClr>
                <a:srgbClr val="EE1B2E"/>
              </a:buClr>
            </a:pPr>
            <a:r>
              <a:rPr lang="es-419" sz="1200" b="1" dirty="0">
                <a:solidFill>
                  <a:schemeClr val="bg1"/>
                </a:solidFill>
                <a:latin typeface="Arial" pitchFamily="34" charset="0"/>
                <a:cs typeface="Arial" pitchFamily="34" charset="0"/>
              </a:rPr>
              <a:t>02</a:t>
            </a:r>
            <a:endParaRPr lang="en-US" sz="1200" b="1" dirty="0">
              <a:solidFill>
                <a:schemeClr val="bg1"/>
              </a:solidFill>
              <a:latin typeface="Arial" pitchFamily="34" charset="0"/>
              <a:cs typeface="Arial" pitchFamily="34" charset="0"/>
            </a:endParaRPr>
          </a:p>
        </p:txBody>
      </p:sp>
      <p:sp>
        <p:nvSpPr>
          <p:cNvPr id="87" name="TextBox 86"/>
          <p:cNvSpPr txBox="1"/>
          <p:nvPr/>
        </p:nvSpPr>
        <p:spPr>
          <a:xfrm>
            <a:off x="1314536" y="3499448"/>
            <a:ext cx="388446" cy="366424"/>
          </a:xfrm>
          <a:prstGeom prst="rect">
            <a:avLst/>
          </a:prstGeom>
          <a:noFill/>
        </p:spPr>
        <p:txBody>
          <a:bodyPr wrap="square" tIns="90000" bIns="90000" rtlCol="0" anchor="t">
            <a:spAutoFit/>
          </a:bodyPr>
          <a:lstStyle/>
          <a:p>
            <a:pPr algn="ctr">
              <a:buClr>
                <a:srgbClr val="EE1B2E"/>
              </a:buClr>
            </a:pPr>
            <a:r>
              <a:rPr lang="es-419" sz="1200" b="1" dirty="0">
                <a:solidFill>
                  <a:schemeClr val="bg1"/>
                </a:solidFill>
                <a:latin typeface="Arial" pitchFamily="34" charset="0"/>
                <a:cs typeface="Arial" pitchFamily="34" charset="0"/>
              </a:rPr>
              <a:t>03</a:t>
            </a:r>
            <a:endParaRPr lang="en-US" sz="1200" b="1" dirty="0">
              <a:solidFill>
                <a:schemeClr val="bg1"/>
              </a:solidFill>
              <a:latin typeface="Arial" pitchFamily="34" charset="0"/>
              <a:cs typeface="Arial" pitchFamily="34" charset="0"/>
            </a:endParaRPr>
          </a:p>
        </p:txBody>
      </p:sp>
      <p:sp>
        <p:nvSpPr>
          <p:cNvPr id="88" name="TextBox 87"/>
          <p:cNvSpPr txBox="1"/>
          <p:nvPr/>
        </p:nvSpPr>
        <p:spPr>
          <a:xfrm>
            <a:off x="5743315" y="3499447"/>
            <a:ext cx="388446" cy="366424"/>
          </a:xfrm>
          <a:prstGeom prst="rect">
            <a:avLst/>
          </a:prstGeom>
          <a:noFill/>
        </p:spPr>
        <p:txBody>
          <a:bodyPr wrap="square" tIns="90000" bIns="90000" rtlCol="0" anchor="t">
            <a:spAutoFit/>
          </a:bodyPr>
          <a:lstStyle/>
          <a:p>
            <a:pPr algn="ctr">
              <a:buClr>
                <a:srgbClr val="EE1B2E"/>
              </a:buClr>
            </a:pPr>
            <a:r>
              <a:rPr lang="es-419" sz="1200" b="1" dirty="0">
                <a:solidFill>
                  <a:schemeClr val="bg1"/>
                </a:solidFill>
                <a:latin typeface="Arial" pitchFamily="34" charset="0"/>
                <a:cs typeface="Arial" pitchFamily="34" charset="0"/>
              </a:rPr>
              <a:t>04</a:t>
            </a:r>
            <a:endParaRPr lang="en-US" sz="1200" b="1" dirty="0">
              <a:solidFill>
                <a:schemeClr val="bg1"/>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3095019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noChangeAspect="1"/>
          </p:cNvGrpSpPr>
          <p:nvPr/>
        </p:nvGrpSpPr>
        <p:grpSpPr bwMode="auto">
          <a:xfrm>
            <a:off x="914401" y="1104975"/>
            <a:ext cx="8223451" cy="5600626"/>
            <a:chOff x="1100" y="4767"/>
            <a:chExt cx="9900" cy="6141"/>
          </a:xfrm>
        </p:grpSpPr>
        <p:sp>
          <p:nvSpPr>
            <p:cNvPr id="3" name="AutoShape 34"/>
            <p:cNvSpPr>
              <a:spLocks noChangeAspect="1" noChangeArrowheads="1" noTextEdit="1"/>
            </p:cNvSpPr>
            <p:nvPr/>
          </p:nvSpPr>
          <p:spPr bwMode="auto">
            <a:xfrm>
              <a:off x="1100" y="4767"/>
              <a:ext cx="9900" cy="6141"/>
            </a:xfrm>
            <a:prstGeom prst="rect">
              <a:avLst/>
            </a:prstGeom>
            <a:noFill/>
            <a:ln w="9525">
              <a:noFill/>
              <a:miter lim="800000"/>
              <a:headEnd/>
              <a:tailEnd/>
            </a:ln>
          </p:spPr>
          <p:txBody>
            <a:bodyPr/>
            <a:lstStyle/>
            <a:p>
              <a:endParaRPr lang="es-ES"/>
            </a:p>
          </p:txBody>
        </p:sp>
        <p:grpSp>
          <p:nvGrpSpPr>
            <p:cNvPr id="4" name="Group 24"/>
            <p:cNvGrpSpPr>
              <a:grpSpLocks noChangeAspect="1"/>
            </p:cNvGrpSpPr>
            <p:nvPr/>
          </p:nvGrpSpPr>
          <p:grpSpPr bwMode="auto">
            <a:xfrm>
              <a:off x="4239" y="4767"/>
              <a:ext cx="6138" cy="6141"/>
              <a:chOff x="1623" y="164"/>
              <a:chExt cx="4082" cy="4083"/>
            </a:xfrm>
          </p:grpSpPr>
          <p:cxnSp>
            <p:nvCxnSpPr>
              <p:cNvPr id="16" name="AutoShape 33"/>
              <p:cNvCxnSpPr>
                <a:cxnSpLocks noChangeAspect="1" noChangeShapeType="1"/>
              </p:cNvCxnSpPr>
              <p:nvPr/>
            </p:nvCxnSpPr>
            <p:spPr bwMode="gray">
              <a:xfrm>
                <a:off x="1769" y="3473"/>
                <a:ext cx="0" cy="0"/>
              </a:xfrm>
              <a:prstGeom prst="straightConnector1">
                <a:avLst/>
              </a:prstGeom>
              <a:noFill/>
              <a:ln w="9525">
                <a:solidFill>
                  <a:srgbClr val="D8CDBA"/>
                </a:solidFill>
                <a:round/>
                <a:headEnd type="triangle" w="lg" len="lg"/>
                <a:tailEnd type="triangle" w="lg" len="lg"/>
              </a:ln>
            </p:spPr>
          </p:cxnSp>
          <p:sp>
            <p:nvSpPr>
              <p:cNvPr id="17" name="Oval 32"/>
              <p:cNvSpPr>
                <a:spLocks noChangeAspect="1" noChangeArrowheads="1"/>
              </p:cNvSpPr>
              <p:nvPr/>
            </p:nvSpPr>
            <p:spPr bwMode="gray">
              <a:xfrm>
                <a:off x="1631" y="164"/>
                <a:ext cx="4074" cy="4067"/>
              </a:xfrm>
              <a:prstGeom prst="ellipse">
                <a:avLst/>
              </a:prstGeom>
              <a:noFill/>
              <a:ln w="9525">
                <a:solidFill>
                  <a:srgbClr val="D8CDBA"/>
                </a:solidFill>
                <a:round/>
                <a:headEnd type="none" w="lg" len="lg"/>
                <a:tailEnd type="none" w="lg" len="lg"/>
              </a:ln>
            </p:spPr>
            <p:txBody>
              <a:bodyPr lIns="0" tIns="0" rIns="0" bIns="0" anchor="ctr"/>
              <a:lstStyle/>
              <a:p>
                <a:endParaRPr lang="es-BO"/>
              </a:p>
            </p:txBody>
          </p:sp>
          <p:sp>
            <p:nvSpPr>
              <p:cNvPr id="18" name="Oval 31"/>
              <p:cNvSpPr>
                <a:spLocks noChangeAspect="1" noChangeArrowheads="1"/>
              </p:cNvSpPr>
              <p:nvPr/>
            </p:nvSpPr>
            <p:spPr bwMode="gray">
              <a:xfrm>
                <a:off x="1631" y="1603"/>
                <a:ext cx="4074" cy="1191"/>
              </a:xfrm>
              <a:prstGeom prst="ellipse">
                <a:avLst/>
              </a:prstGeom>
              <a:noFill/>
              <a:ln w="9525">
                <a:solidFill>
                  <a:srgbClr val="D8CDBA"/>
                </a:solidFill>
                <a:round/>
                <a:headEnd type="none" w="lg" len="lg"/>
                <a:tailEnd type="none" w="lg" len="lg"/>
              </a:ln>
            </p:spPr>
            <p:txBody>
              <a:bodyPr lIns="0" tIns="0" rIns="0" bIns="0" anchor="ctr"/>
              <a:lstStyle/>
              <a:p>
                <a:endParaRPr lang="es-BO"/>
              </a:p>
            </p:txBody>
          </p:sp>
          <p:sp>
            <p:nvSpPr>
              <p:cNvPr id="19" name="Oval 30"/>
              <p:cNvSpPr>
                <a:spLocks noChangeAspect="1" noChangeArrowheads="1"/>
              </p:cNvSpPr>
              <p:nvPr/>
            </p:nvSpPr>
            <p:spPr bwMode="gray">
              <a:xfrm>
                <a:off x="1631" y="809"/>
                <a:ext cx="4074" cy="2765"/>
              </a:xfrm>
              <a:prstGeom prst="ellipse">
                <a:avLst/>
              </a:prstGeom>
              <a:noFill/>
              <a:ln w="9525">
                <a:solidFill>
                  <a:srgbClr val="D8CDBA"/>
                </a:solidFill>
                <a:round/>
                <a:headEnd type="none" w="lg" len="lg"/>
                <a:tailEnd type="none" w="lg" len="lg"/>
              </a:ln>
            </p:spPr>
            <p:txBody>
              <a:bodyPr lIns="0" tIns="0" rIns="0" bIns="0" anchor="ctr"/>
              <a:lstStyle/>
              <a:p>
                <a:endParaRPr lang="es-BO"/>
              </a:p>
            </p:txBody>
          </p:sp>
          <p:sp>
            <p:nvSpPr>
              <p:cNvPr id="20" name="Oval 29"/>
              <p:cNvSpPr>
                <a:spLocks noChangeAspect="1" noChangeArrowheads="1"/>
              </p:cNvSpPr>
              <p:nvPr/>
            </p:nvSpPr>
            <p:spPr bwMode="gray">
              <a:xfrm rot="-5400000">
                <a:off x="1709" y="1609"/>
                <a:ext cx="4067" cy="1192"/>
              </a:xfrm>
              <a:prstGeom prst="ellipse">
                <a:avLst/>
              </a:prstGeom>
              <a:noFill/>
              <a:ln w="9525">
                <a:solidFill>
                  <a:srgbClr val="D8CDBA"/>
                </a:solidFill>
                <a:round/>
                <a:headEnd type="none" w="lg" len="lg"/>
                <a:tailEnd type="none" w="lg" len="lg"/>
              </a:ln>
            </p:spPr>
            <p:txBody>
              <a:bodyPr vert="eaVert" lIns="0" tIns="0" rIns="0" bIns="0" anchor="ctr"/>
              <a:lstStyle/>
              <a:p>
                <a:endParaRPr lang="es-BO"/>
              </a:p>
            </p:txBody>
          </p:sp>
          <p:sp>
            <p:nvSpPr>
              <p:cNvPr id="21" name="Oval 28"/>
              <p:cNvSpPr>
                <a:spLocks noChangeAspect="1" noChangeArrowheads="1"/>
              </p:cNvSpPr>
              <p:nvPr/>
            </p:nvSpPr>
            <p:spPr bwMode="gray">
              <a:xfrm rot="-5400000">
                <a:off x="1709" y="813"/>
                <a:ext cx="4067" cy="2770"/>
              </a:xfrm>
              <a:prstGeom prst="ellipse">
                <a:avLst/>
              </a:prstGeom>
              <a:noFill/>
              <a:ln w="9525">
                <a:solidFill>
                  <a:srgbClr val="D8CDBA"/>
                </a:solidFill>
                <a:round/>
                <a:headEnd type="none" w="lg" len="lg"/>
                <a:tailEnd type="none" w="lg" len="lg"/>
              </a:ln>
            </p:spPr>
            <p:txBody>
              <a:bodyPr vert="eaVert" lIns="0" tIns="0" rIns="0" bIns="0" anchor="ctr"/>
              <a:lstStyle/>
              <a:p>
                <a:endParaRPr lang="es-BO"/>
              </a:p>
            </p:txBody>
          </p:sp>
          <p:sp>
            <p:nvSpPr>
              <p:cNvPr id="22" name="AutoShape 27"/>
              <p:cNvSpPr>
                <a:spLocks noChangeAspect="1" noChangeArrowheads="1"/>
              </p:cNvSpPr>
              <p:nvPr/>
            </p:nvSpPr>
            <p:spPr bwMode="gray">
              <a:xfrm>
                <a:off x="1624" y="164"/>
                <a:ext cx="4081" cy="4081"/>
              </a:xfrm>
              <a:custGeom>
                <a:avLst/>
                <a:gdLst>
                  <a:gd name="T0" fmla="*/ 1 w 21600"/>
                  <a:gd name="T1" fmla="*/ 0 h 21600"/>
                  <a:gd name="T2" fmla="*/ 0 w 21600"/>
                  <a:gd name="T3" fmla="*/ 0 h 21600"/>
                  <a:gd name="T4" fmla="*/ 0 w 21600"/>
                  <a:gd name="T5" fmla="*/ 1 h 21600"/>
                  <a:gd name="T6" fmla="*/ 0 w 21600"/>
                  <a:gd name="T7" fmla="*/ 1 h 21600"/>
                  <a:gd name="T8" fmla="*/ 1 w 21600"/>
                  <a:gd name="T9" fmla="*/ 1 h 21600"/>
                  <a:gd name="T10" fmla="*/ 1 w 21600"/>
                  <a:gd name="T11" fmla="*/ 1 h 21600"/>
                  <a:gd name="T12" fmla="*/ 1 w 21600"/>
                  <a:gd name="T13" fmla="*/ 1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5 h 21600"/>
                  <a:gd name="T26" fmla="*/ 18435 w 21600"/>
                  <a:gd name="T27" fmla="*/ 1843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1" y="10800"/>
                    </a:moveTo>
                    <a:cubicBezTo>
                      <a:pt x="111" y="16703"/>
                      <a:pt x="4897" y="21489"/>
                      <a:pt x="10800" y="21489"/>
                    </a:cubicBezTo>
                    <a:cubicBezTo>
                      <a:pt x="16703" y="21489"/>
                      <a:pt x="21489" y="16703"/>
                      <a:pt x="21489" y="10800"/>
                    </a:cubicBezTo>
                    <a:cubicBezTo>
                      <a:pt x="21489" y="4897"/>
                      <a:pt x="16703" y="111"/>
                      <a:pt x="10800" y="111"/>
                    </a:cubicBezTo>
                    <a:cubicBezTo>
                      <a:pt x="4897" y="111"/>
                      <a:pt x="111" y="4897"/>
                      <a:pt x="111" y="10800"/>
                    </a:cubicBezTo>
                    <a:close/>
                  </a:path>
                </a:pathLst>
              </a:custGeom>
              <a:solidFill>
                <a:srgbClr val="F0EFE4"/>
              </a:solidFill>
              <a:ln w="15875">
                <a:solidFill>
                  <a:srgbClr val="D8CDBA"/>
                </a:solidFill>
                <a:round/>
                <a:headEnd type="none" w="lg" len="lg"/>
                <a:tailEnd type="none" w="lg" len="lg"/>
              </a:ln>
            </p:spPr>
            <p:txBody>
              <a:bodyPr lIns="0" tIns="0" rIns="0" bIns="0" anchor="ctr"/>
              <a:lstStyle/>
              <a:p>
                <a:endParaRPr lang="es-ES"/>
              </a:p>
            </p:txBody>
          </p:sp>
          <p:sp>
            <p:nvSpPr>
              <p:cNvPr id="23" name="Oval 26"/>
              <p:cNvSpPr>
                <a:spLocks noChangeAspect="1" noChangeArrowheads="1"/>
              </p:cNvSpPr>
              <p:nvPr/>
            </p:nvSpPr>
            <p:spPr bwMode="gray">
              <a:xfrm rot="-5400000">
                <a:off x="1653" y="513"/>
                <a:ext cx="4067" cy="3401"/>
              </a:xfrm>
              <a:prstGeom prst="ellipse">
                <a:avLst/>
              </a:prstGeom>
              <a:noFill/>
              <a:ln w="9525">
                <a:solidFill>
                  <a:srgbClr val="D8CDBA"/>
                </a:solidFill>
                <a:round/>
                <a:headEnd type="none" w="lg" len="lg"/>
                <a:tailEnd type="none" w="lg" len="lg"/>
              </a:ln>
            </p:spPr>
            <p:txBody>
              <a:bodyPr vert="eaVert" lIns="0" tIns="0" rIns="0" bIns="0" anchor="ctr"/>
              <a:lstStyle/>
              <a:p>
                <a:endParaRPr lang="es-BO"/>
              </a:p>
            </p:txBody>
          </p:sp>
          <p:sp>
            <p:nvSpPr>
              <p:cNvPr id="24" name="Oval 25"/>
              <p:cNvSpPr>
                <a:spLocks noChangeAspect="1" noChangeArrowheads="1"/>
              </p:cNvSpPr>
              <p:nvPr/>
            </p:nvSpPr>
            <p:spPr bwMode="gray">
              <a:xfrm rot="10800000">
                <a:off x="1623" y="482"/>
                <a:ext cx="4067" cy="3401"/>
              </a:xfrm>
              <a:prstGeom prst="ellipse">
                <a:avLst/>
              </a:prstGeom>
              <a:noFill/>
              <a:ln w="9525">
                <a:solidFill>
                  <a:srgbClr val="D3C7B1"/>
                </a:solidFill>
                <a:round/>
                <a:headEnd type="none" w="lg" len="lg"/>
                <a:tailEnd type="none" w="lg" len="lg"/>
              </a:ln>
            </p:spPr>
            <p:txBody>
              <a:bodyPr rot="10800000" lIns="0" tIns="0" rIns="0" bIns="0" anchor="ctr"/>
              <a:lstStyle/>
              <a:p>
                <a:endParaRPr lang="es-BO"/>
              </a:p>
            </p:txBody>
          </p:sp>
        </p:grpSp>
        <p:sp>
          <p:nvSpPr>
            <p:cNvPr id="5" name="AutoShape 23"/>
            <p:cNvSpPr>
              <a:spLocks noChangeArrowheads="1"/>
            </p:cNvSpPr>
            <p:nvPr/>
          </p:nvSpPr>
          <p:spPr bwMode="gray">
            <a:xfrm>
              <a:off x="5204" y="7107"/>
              <a:ext cx="4989" cy="1724"/>
            </a:xfrm>
            <a:prstGeom prst="roundRect">
              <a:avLst>
                <a:gd name="adj" fmla="val 23171"/>
              </a:avLst>
            </a:prstGeom>
            <a:solidFill>
              <a:srgbClr val="FFFFFF"/>
            </a:solidFill>
            <a:ln w="9525">
              <a:noFill/>
              <a:round/>
              <a:headEnd type="none" w="lg" len="lg"/>
              <a:tailEnd type="none" w="lg" len="lg"/>
            </a:ln>
          </p:spPr>
          <p:txBody>
            <a:bodyPr lIns="51120" tIns="0" rIns="51120" bIns="0" anchor="ctr"/>
            <a:lstStyle/>
            <a:p>
              <a:r>
                <a:rPr lang="es-BO" b="1" dirty="0">
                  <a:solidFill>
                    <a:srgbClr val="6B5849"/>
                  </a:solidFill>
                  <a:ea typeface="Times New Roman" pitchFamily="18" charset="0"/>
                  <a:cs typeface="Gill Sans MT" pitchFamily="34" charset="0"/>
                </a:rPr>
                <a:t>… Construir alianzas</a:t>
              </a:r>
            </a:p>
            <a:p>
              <a:r>
                <a:rPr lang="es-BO" sz="1000" dirty="0">
                  <a:solidFill>
                    <a:srgbClr val="000000"/>
                  </a:solidFill>
                  <a:ea typeface="Times New Roman" pitchFamily="18" charset="0"/>
                  <a:cs typeface="Gill Sans MT" pitchFamily="34" charset="0"/>
                </a:rPr>
                <a:t>Colaborar con el gobierno, comunidades y sector privado  para compartir el conocimiento, influir en otros y construir capacidades para asegurar que los derechos de los niños son cumplidos</a:t>
              </a:r>
              <a:endParaRPr lang="es-BO" dirty="0">
                <a:ea typeface="Times New Roman" pitchFamily="18" charset="0"/>
                <a:cs typeface="Gill Sans MT" pitchFamily="34" charset="0"/>
              </a:endParaRPr>
            </a:p>
          </p:txBody>
        </p:sp>
        <p:sp>
          <p:nvSpPr>
            <p:cNvPr id="6" name="Oval 22"/>
            <p:cNvSpPr>
              <a:spLocks noChangeAspect="1" noChangeArrowheads="1"/>
            </p:cNvSpPr>
            <p:nvPr/>
          </p:nvSpPr>
          <p:spPr bwMode="gray">
            <a:xfrm>
              <a:off x="4585" y="5133"/>
              <a:ext cx="5450" cy="5448"/>
            </a:xfrm>
            <a:prstGeom prst="ellipse">
              <a:avLst/>
            </a:prstGeom>
            <a:noFill/>
            <a:ln w="31750">
              <a:solidFill>
                <a:srgbClr val="FE9F40"/>
              </a:solidFill>
              <a:round/>
              <a:headEnd type="none" w="lg" len="lg"/>
              <a:tailEnd type="none" w="lg" len="lg"/>
            </a:ln>
          </p:spPr>
          <p:txBody>
            <a:bodyPr lIns="0" tIns="0" rIns="0" bIns="0" anchor="ctr"/>
            <a:lstStyle/>
            <a:p>
              <a:endParaRPr lang="es-BO"/>
            </a:p>
          </p:txBody>
        </p:sp>
        <p:sp>
          <p:nvSpPr>
            <p:cNvPr id="7" name="Rectangle 21"/>
            <p:cNvSpPr>
              <a:spLocks noChangeArrowheads="1"/>
            </p:cNvSpPr>
            <p:nvPr/>
          </p:nvSpPr>
          <p:spPr bwMode="gray">
            <a:xfrm>
              <a:off x="5125" y="4913"/>
              <a:ext cx="4778" cy="2263"/>
            </a:xfrm>
            <a:prstGeom prst="rect">
              <a:avLst/>
            </a:prstGeom>
            <a:solidFill>
              <a:srgbClr val="FFFFCC"/>
            </a:solidFill>
            <a:ln w="25400">
              <a:solidFill>
                <a:srgbClr val="EE1B2E"/>
              </a:solidFill>
              <a:miter lim="800000"/>
              <a:headEnd type="none" w="lg" len="lg"/>
              <a:tailEnd type="none" w="lg" len="lg"/>
            </a:ln>
          </p:spPr>
          <p:txBody>
            <a:bodyPr lIns="127800" tIns="180000" rIns="115020" bIns="180000" anchor="ctr"/>
            <a:lstStyle/>
            <a:p>
              <a:r>
                <a:rPr lang="es-BO" b="1" dirty="0">
                  <a:solidFill>
                    <a:srgbClr val="DA0000"/>
                  </a:solidFill>
                  <a:ea typeface="Times New Roman" pitchFamily="18" charset="0"/>
                  <a:cs typeface="Gill Sans MT" pitchFamily="34" charset="0"/>
                </a:rPr>
                <a:t>… ser la voz</a:t>
              </a:r>
              <a:endParaRPr lang="es-ES" sz="900" dirty="0">
                <a:ea typeface="Times New Roman" pitchFamily="18" charset="0"/>
                <a:cs typeface="Gill Sans MT" pitchFamily="34" charset="0"/>
              </a:endParaRPr>
            </a:p>
            <a:p>
              <a:pPr algn="ctr" eaLnBrk="0" hangingPunct="0"/>
              <a:r>
                <a:rPr lang="es-BO" sz="1000" dirty="0">
                  <a:solidFill>
                    <a:srgbClr val="000000"/>
                  </a:solidFill>
                  <a:ea typeface="Times New Roman" pitchFamily="18" charset="0"/>
                  <a:cs typeface="Gill Sans MT" pitchFamily="34" charset="0"/>
                </a:rPr>
                <a:t>Promoción y campañas para mejorar prácticas y políticas que aseguren los derechos de niños, niñas y adolescentes y garantizar que sus voces sean escuchadas (en especial de los marginados o que viven en pobreza)</a:t>
              </a:r>
              <a:endParaRPr lang="es-BO" dirty="0">
                <a:ea typeface="Times New Roman" pitchFamily="18" charset="0"/>
                <a:cs typeface="Gill Sans MT" pitchFamily="34" charset="0"/>
              </a:endParaRPr>
            </a:p>
          </p:txBody>
        </p:sp>
        <p:sp>
          <p:nvSpPr>
            <p:cNvPr id="8" name="Rectangle 20"/>
            <p:cNvSpPr>
              <a:spLocks noChangeArrowheads="1"/>
            </p:cNvSpPr>
            <p:nvPr/>
          </p:nvSpPr>
          <p:spPr bwMode="gray">
            <a:xfrm>
              <a:off x="1100" y="7504"/>
              <a:ext cx="4184" cy="1964"/>
            </a:xfrm>
            <a:prstGeom prst="rect">
              <a:avLst/>
            </a:prstGeom>
            <a:solidFill>
              <a:srgbClr val="FFFFCC"/>
            </a:solidFill>
            <a:ln w="25400">
              <a:solidFill>
                <a:srgbClr val="EE1B2E"/>
              </a:solidFill>
              <a:miter lim="800000"/>
              <a:headEnd type="none" w="lg" len="lg"/>
              <a:tailEnd type="none" w="lg" len="lg"/>
            </a:ln>
          </p:spPr>
          <p:txBody>
            <a:bodyPr lIns="127800" tIns="180000" rIns="115020" bIns="180000" anchor="ctr"/>
            <a:lstStyle/>
            <a:p>
              <a:r>
                <a:rPr lang="es-BO" b="1">
                  <a:solidFill>
                    <a:srgbClr val="DA0000"/>
                  </a:solidFill>
                  <a:ea typeface="Times New Roman" pitchFamily="18" charset="0"/>
                  <a:cs typeface="Gill Sans MT" pitchFamily="34" charset="0"/>
                </a:rPr>
                <a:t>… ser innovadores</a:t>
              </a:r>
              <a:endParaRPr lang="es-ES" sz="900">
                <a:ea typeface="Times New Roman" pitchFamily="18" charset="0"/>
                <a:cs typeface="Gill Sans MT" pitchFamily="34" charset="0"/>
              </a:endParaRPr>
            </a:p>
            <a:p>
              <a:pPr algn="ctr" eaLnBrk="0" hangingPunct="0"/>
              <a:r>
                <a:rPr lang="es-BO" sz="1000">
                  <a:solidFill>
                    <a:srgbClr val="000000"/>
                  </a:solidFill>
                  <a:ea typeface="Times New Roman" pitchFamily="18" charset="0"/>
                  <a:cs typeface="Gill Sans MT" pitchFamily="34" charset="0"/>
                </a:rPr>
                <a:t>Desarrollo y pruebas basadas en la evidencia, soluciones de vanguardia que se pueden reproducir para los problemas que enfrentan los niños</a:t>
              </a:r>
              <a:endParaRPr lang="es-BO">
                <a:ea typeface="Times New Roman" pitchFamily="18" charset="0"/>
                <a:cs typeface="Gill Sans MT" pitchFamily="34" charset="0"/>
              </a:endParaRPr>
            </a:p>
          </p:txBody>
        </p:sp>
        <p:sp>
          <p:nvSpPr>
            <p:cNvPr id="9" name="Rectangle 19"/>
            <p:cNvSpPr>
              <a:spLocks noChangeArrowheads="1"/>
            </p:cNvSpPr>
            <p:nvPr/>
          </p:nvSpPr>
          <p:spPr bwMode="gray">
            <a:xfrm>
              <a:off x="5900" y="8723"/>
              <a:ext cx="5100" cy="2006"/>
            </a:xfrm>
            <a:prstGeom prst="rect">
              <a:avLst/>
            </a:prstGeom>
            <a:solidFill>
              <a:srgbClr val="FFFFCC"/>
            </a:solidFill>
            <a:ln w="25400">
              <a:solidFill>
                <a:srgbClr val="EE1B2E"/>
              </a:solidFill>
              <a:miter lim="800000"/>
              <a:headEnd type="none" w="lg" len="lg"/>
              <a:tailEnd type="none" w="lg" len="lg"/>
            </a:ln>
          </p:spPr>
          <p:txBody>
            <a:bodyPr lIns="127800" tIns="180000" rIns="115020" bIns="180000" anchor="ctr"/>
            <a:lstStyle/>
            <a:p>
              <a:r>
                <a:rPr lang="es-BO" b="1">
                  <a:solidFill>
                    <a:srgbClr val="DA0000"/>
                  </a:solidFill>
                  <a:ea typeface="Times New Roman" pitchFamily="18" charset="0"/>
                  <a:cs typeface="Gill Sans MT" pitchFamily="34" charset="0"/>
                </a:rPr>
                <a:t>… alcance de resultados a escala</a:t>
              </a:r>
              <a:endParaRPr lang="es-ES">
                <a:ea typeface="Times New Roman" pitchFamily="18" charset="0"/>
                <a:cs typeface="Gill Sans MT" pitchFamily="34" charset="0"/>
              </a:endParaRPr>
            </a:p>
            <a:p>
              <a:pPr algn="ctr" eaLnBrk="0" hangingPunct="0"/>
              <a:r>
                <a:rPr lang="es-BO" sz="1000">
                  <a:solidFill>
                    <a:srgbClr val="000000"/>
                  </a:solidFill>
                  <a:ea typeface="Times New Roman" pitchFamily="18" charset="0"/>
                  <a:cs typeface="Gill Sans MT" pitchFamily="34" charset="0"/>
                </a:rPr>
                <a:t>Apoyo a la implementación efectiva de las mejores prácticas, programas y políticas para niños, aprovechando nuestro conocimiento para asegurar un impacto sostenible a gran escala.</a:t>
              </a:r>
              <a:endParaRPr lang="es-BO">
                <a:ea typeface="Times New Roman" pitchFamily="18" charset="0"/>
                <a:cs typeface="Gill Sans MT" pitchFamily="34" charset="0"/>
              </a:endParaRPr>
            </a:p>
          </p:txBody>
        </p:sp>
        <p:sp>
          <p:nvSpPr>
            <p:cNvPr id="10" name="AutoShape 18"/>
            <p:cNvSpPr>
              <a:spLocks noChangeAspect="1" noChangeArrowheads="1"/>
            </p:cNvSpPr>
            <p:nvPr/>
          </p:nvSpPr>
          <p:spPr bwMode="gray">
            <a:xfrm rot="-9281957">
              <a:off x="9714" y="8681"/>
              <a:ext cx="220" cy="353"/>
            </a:xfrm>
            <a:prstGeom prst="triangle">
              <a:avLst>
                <a:gd name="adj" fmla="val 50000"/>
              </a:avLst>
            </a:prstGeom>
            <a:solidFill>
              <a:srgbClr val="FE9F40"/>
            </a:solidFill>
            <a:ln w="9525">
              <a:solidFill>
                <a:srgbClr val="FE9F40"/>
              </a:solidFill>
              <a:miter lim="800000"/>
              <a:headEnd type="none" w="lg" len="lg"/>
              <a:tailEnd type="none" w="lg" len="lg"/>
            </a:ln>
          </p:spPr>
          <p:txBody>
            <a:bodyPr rot="10800000" lIns="0" tIns="0" rIns="0" bIns="0" anchor="ctr"/>
            <a:lstStyle/>
            <a:p>
              <a:endParaRPr lang="es-BO"/>
            </a:p>
          </p:txBody>
        </p:sp>
        <p:sp>
          <p:nvSpPr>
            <p:cNvPr id="11" name="AutoShape 17"/>
            <p:cNvSpPr>
              <a:spLocks noChangeAspect="1" noChangeArrowheads="1"/>
            </p:cNvSpPr>
            <p:nvPr/>
          </p:nvSpPr>
          <p:spPr bwMode="gray">
            <a:xfrm rot="2705565">
              <a:off x="4984" y="6135"/>
              <a:ext cx="220" cy="355"/>
            </a:xfrm>
            <a:prstGeom prst="triangle">
              <a:avLst>
                <a:gd name="adj" fmla="val 50000"/>
              </a:avLst>
            </a:prstGeom>
            <a:solidFill>
              <a:srgbClr val="FE9F40"/>
            </a:solidFill>
            <a:ln w="9525">
              <a:solidFill>
                <a:srgbClr val="FE9F40"/>
              </a:solidFill>
              <a:miter lim="800000"/>
              <a:headEnd type="none" w="lg" len="lg"/>
              <a:tailEnd type="none" w="lg" len="lg"/>
            </a:ln>
          </p:spPr>
          <p:txBody>
            <a:bodyPr rot="10800000" vert="eaVert" lIns="0" tIns="0" rIns="0" bIns="0" anchor="ctr"/>
            <a:lstStyle/>
            <a:p>
              <a:endParaRPr lang="es-BO"/>
            </a:p>
          </p:txBody>
        </p:sp>
        <p:sp>
          <p:nvSpPr>
            <p:cNvPr id="12" name="AutoShape 16"/>
            <p:cNvSpPr>
              <a:spLocks noChangeAspect="1" noChangeArrowheads="1"/>
            </p:cNvSpPr>
            <p:nvPr/>
          </p:nvSpPr>
          <p:spPr bwMode="gray">
            <a:xfrm rot="-2209252">
              <a:off x="4883" y="9116"/>
              <a:ext cx="221" cy="352"/>
            </a:xfrm>
            <a:prstGeom prst="triangle">
              <a:avLst>
                <a:gd name="adj" fmla="val 50000"/>
              </a:avLst>
            </a:prstGeom>
            <a:solidFill>
              <a:srgbClr val="FE9F40"/>
            </a:solidFill>
            <a:ln w="9525">
              <a:solidFill>
                <a:srgbClr val="FE9F40"/>
              </a:solidFill>
              <a:miter lim="800000"/>
              <a:headEnd type="none" w="lg" len="lg"/>
              <a:tailEnd type="none" w="lg" len="lg"/>
            </a:ln>
          </p:spPr>
          <p:txBody>
            <a:bodyPr lIns="0" tIns="0" rIns="0" bIns="0" anchor="ctr"/>
            <a:lstStyle/>
            <a:p>
              <a:endParaRPr lang="es-BO"/>
            </a:p>
          </p:txBody>
        </p:sp>
        <p:sp>
          <p:nvSpPr>
            <p:cNvPr id="13" name="AutoShape 15"/>
            <p:cNvSpPr>
              <a:spLocks noChangeAspect="1" noChangeArrowheads="1"/>
            </p:cNvSpPr>
            <p:nvPr/>
          </p:nvSpPr>
          <p:spPr bwMode="gray">
            <a:xfrm rot="-10375289">
              <a:off x="4480" y="7344"/>
              <a:ext cx="221" cy="353"/>
            </a:xfrm>
            <a:prstGeom prst="triangle">
              <a:avLst>
                <a:gd name="adj" fmla="val 50000"/>
              </a:avLst>
            </a:prstGeom>
            <a:solidFill>
              <a:srgbClr val="FE9F40"/>
            </a:solidFill>
            <a:ln w="9525">
              <a:solidFill>
                <a:srgbClr val="FE9F40"/>
              </a:solidFill>
              <a:miter lim="800000"/>
              <a:headEnd type="none" w="lg" len="lg"/>
              <a:tailEnd type="none" w="lg" len="lg"/>
            </a:ln>
          </p:spPr>
          <p:txBody>
            <a:bodyPr rot="10800000" lIns="0" tIns="0" rIns="0" bIns="0" anchor="ctr"/>
            <a:lstStyle/>
            <a:p>
              <a:endParaRPr lang="es-BO"/>
            </a:p>
          </p:txBody>
        </p:sp>
        <p:sp>
          <p:nvSpPr>
            <p:cNvPr id="14" name="AutoShape 14"/>
            <p:cNvSpPr>
              <a:spLocks noChangeAspect="1" noChangeArrowheads="1"/>
            </p:cNvSpPr>
            <p:nvPr/>
          </p:nvSpPr>
          <p:spPr bwMode="gray">
            <a:xfrm rot="-2202968">
              <a:off x="9653" y="6668"/>
              <a:ext cx="221" cy="353"/>
            </a:xfrm>
            <a:prstGeom prst="triangle">
              <a:avLst>
                <a:gd name="adj" fmla="val 50000"/>
              </a:avLst>
            </a:prstGeom>
            <a:solidFill>
              <a:srgbClr val="FE9F40"/>
            </a:solidFill>
            <a:ln w="9525">
              <a:solidFill>
                <a:srgbClr val="FE9F40"/>
              </a:solidFill>
              <a:miter lim="800000"/>
              <a:headEnd type="none" w="lg" len="lg"/>
              <a:tailEnd type="none" w="lg" len="lg"/>
            </a:ln>
          </p:spPr>
          <p:txBody>
            <a:bodyPr lIns="0" tIns="0" rIns="0" bIns="0" anchor="ctr"/>
            <a:lstStyle/>
            <a:p>
              <a:endParaRPr lang="es-BO"/>
            </a:p>
          </p:txBody>
        </p:sp>
        <p:sp>
          <p:nvSpPr>
            <p:cNvPr id="15" name="AutoShape 13"/>
            <p:cNvSpPr>
              <a:spLocks noChangeAspect="1" noChangeArrowheads="1"/>
            </p:cNvSpPr>
            <p:nvPr/>
          </p:nvSpPr>
          <p:spPr bwMode="gray">
            <a:xfrm rot="6838813">
              <a:off x="5884" y="10094"/>
              <a:ext cx="221" cy="354"/>
            </a:xfrm>
            <a:prstGeom prst="triangle">
              <a:avLst>
                <a:gd name="adj" fmla="val 50000"/>
              </a:avLst>
            </a:prstGeom>
            <a:solidFill>
              <a:srgbClr val="FE9F40"/>
            </a:solidFill>
            <a:ln w="9525">
              <a:solidFill>
                <a:srgbClr val="FE9F40"/>
              </a:solidFill>
              <a:miter lim="800000"/>
              <a:headEnd type="none" w="lg" len="lg"/>
              <a:tailEnd type="none" w="lg" len="lg"/>
            </a:ln>
          </p:spPr>
          <p:txBody>
            <a:bodyPr rot="10800000" vert="eaVert" lIns="0" tIns="0" rIns="0" bIns="0" anchor="ctr"/>
            <a:lstStyle/>
            <a:p>
              <a:endParaRPr lang="es-BO"/>
            </a:p>
          </p:txBody>
        </p:sp>
      </p:grpSp>
      <p:sp>
        <p:nvSpPr>
          <p:cNvPr id="25" name="CuadroTexto 24"/>
          <p:cNvSpPr txBox="1"/>
          <p:nvPr/>
        </p:nvSpPr>
        <p:spPr>
          <a:xfrm>
            <a:off x="3860930" y="352923"/>
            <a:ext cx="4339573" cy="584775"/>
          </a:xfrm>
          <a:prstGeom prst="rect">
            <a:avLst/>
          </a:prstGeom>
          <a:noFill/>
        </p:spPr>
        <p:txBody>
          <a:bodyPr wrap="square" rtlCol="0">
            <a:spAutoFit/>
          </a:bodyPr>
          <a:lstStyle/>
          <a:p>
            <a:pPr algn="ctr"/>
            <a:r>
              <a:rPr lang="es-BO" sz="3200" dirty="0"/>
              <a:t>Teoría de  Cambio</a:t>
            </a:r>
          </a:p>
        </p:txBody>
      </p:sp>
    </p:spTree>
    <p:extLst>
      <p:ext uri="{BB962C8B-B14F-4D97-AF65-F5344CB8AC3E}">
        <p14:creationId xmlns:p14="http://schemas.microsoft.com/office/powerpoint/2010/main" val="220980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1173432523"/>
              </p:ext>
            </p:ext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53308" name="think-cell Slide" r:id="rId7" imgW="530" imgH="531" progId="TCLayout.ActiveDocument.1">
                  <p:embed/>
                </p:oleObj>
              </mc:Choice>
              <mc:Fallback>
                <p:oleObj name="think-cell Slide" r:id="rId7" imgW="530" imgH="531" progId="TCLayout.ActiveDocument.1">
                  <p:embed/>
                  <p:pic>
                    <p:nvPicPr>
                      <p:cNvPr id="3" name="Object 2" hidden="1"/>
                      <p:cNvPicPr/>
                      <p:nvPr/>
                    </p:nvPicPr>
                    <p:blipFill>
                      <a:blip r:embed="rId8"/>
                      <a:stretch>
                        <a:fillRect/>
                      </a:stretch>
                    </p:blipFill>
                    <p:spPr>
                      <a:xfrm>
                        <a:off x="382589" y="1589"/>
                        <a:ext cx="1587" cy="1587"/>
                      </a:xfrm>
                      <a:prstGeom prst="rect">
                        <a:avLst/>
                      </a:prstGeom>
                    </p:spPr>
                  </p:pic>
                </p:oleObj>
              </mc:Fallback>
            </mc:AlternateContent>
          </a:graphicData>
        </a:graphic>
      </p:graphicFrame>
      <p:sp>
        <p:nvSpPr>
          <p:cNvPr id="7" name="Rectangle 6" hidden="1"/>
          <p:cNvSpPr/>
          <p:nvPr>
            <p:custDataLst>
              <p:tags r:id="rId4"/>
            </p:custDataLst>
          </p:nvPr>
        </p:nvSpPr>
        <p:spPr>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buClr>
                <a:srgbClr val="EE1B2E"/>
              </a:buClr>
            </a:pPr>
            <a:endParaRPr lang="en-US" sz="2400" b="1" dirty="0" err="1">
              <a:solidFill>
                <a:srgbClr val="000000"/>
              </a:solidFill>
              <a:latin typeface="Arial" panose="020B0604020202020204" pitchFamily="34" charset="0"/>
              <a:ea typeface="+mj-ea"/>
              <a:cs typeface="+mj-cs"/>
              <a:sym typeface="Arial" panose="020B0604020202020204" pitchFamily="34" charset="0"/>
            </a:endParaRPr>
          </a:p>
        </p:txBody>
      </p:sp>
      <p:sp>
        <p:nvSpPr>
          <p:cNvPr id="4" name="Title 3"/>
          <p:cNvSpPr>
            <a:spLocks noGrp="1"/>
          </p:cNvSpPr>
          <p:nvPr>
            <p:ph type="title"/>
          </p:nvPr>
        </p:nvSpPr>
        <p:spPr>
          <a:xfrm>
            <a:off x="391318" y="103950"/>
            <a:ext cx="9144000" cy="867600"/>
          </a:xfrm>
        </p:spPr>
        <p:txBody>
          <a:bodyPr/>
          <a:lstStyle/>
          <a:p>
            <a:pPr>
              <a:buSzPts val="2400"/>
            </a:pPr>
            <a:r>
              <a:rPr lang="en-US" dirty="0"/>
              <a:t>Plan </a:t>
            </a:r>
            <a:r>
              <a:rPr lang="en-US" dirty="0" err="1"/>
              <a:t>Estratégico</a:t>
            </a:r>
            <a:r>
              <a:rPr lang="en-US" dirty="0"/>
              <a:t> País de Bolivia:</a:t>
            </a:r>
            <a:br>
              <a:rPr lang="en-US" dirty="0">
                <a:latin typeface="Arial" panose="020B0604020202020204" pitchFamily="34" charset="0"/>
              </a:rPr>
            </a:br>
            <a:r>
              <a:rPr lang="en-US" dirty="0">
                <a:latin typeface="Arial" panose="020B0604020202020204" pitchFamily="34" charset="0"/>
              </a:rPr>
              <a:t>Como </a:t>
            </a:r>
            <a:r>
              <a:rPr lang="en-US" dirty="0" err="1">
                <a:latin typeface="Arial" panose="020B0604020202020204" pitchFamily="34" charset="0"/>
              </a:rPr>
              <a:t>queremos</a:t>
            </a:r>
            <a:r>
              <a:rPr lang="en-US" dirty="0">
                <a:latin typeface="Arial" panose="020B0604020202020204" pitchFamily="34" charset="0"/>
              </a:rPr>
              <a:t> </a:t>
            </a:r>
            <a:r>
              <a:rPr lang="en-US" dirty="0" err="1">
                <a:latin typeface="Arial" panose="020B0604020202020204" pitchFamily="34" charset="0"/>
              </a:rPr>
              <a:t>impulsar</a:t>
            </a:r>
            <a:r>
              <a:rPr lang="en-US" dirty="0">
                <a:latin typeface="Arial" panose="020B0604020202020204" pitchFamily="34" charset="0"/>
              </a:rPr>
              <a:t> </a:t>
            </a:r>
            <a:r>
              <a:rPr lang="en-US" dirty="0" err="1">
                <a:latin typeface="Arial" panose="020B0604020202020204" pitchFamily="34" charset="0"/>
              </a:rPr>
              <a:t>cambios</a:t>
            </a:r>
            <a:r>
              <a:rPr lang="en-US" dirty="0">
                <a:latin typeface="Arial" panose="020B0604020202020204" pitchFamily="34" charset="0"/>
              </a:rPr>
              <a:t>?</a:t>
            </a:r>
            <a:endParaRPr lang="en-US" sz="1600" b="0" dirty="0">
              <a:latin typeface="Arial" panose="020B0604020202020204" pitchFamily="34" charset="0"/>
            </a:endParaRPr>
          </a:p>
        </p:txBody>
      </p:sp>
      <p:sp>
        <p:nvSpPr>
          <p:cNvPr id="20" name="Rectangle 19"/>
          <p:cNvSpPr/>
          <p:nvPr/>
        </p:nvSpPr>
        <p:spPr>
          <a:xfrm>
            <a:off x="279919" y="1287624"/>
            <a:ext cx="9434352" cy="5067524"/>
          </a:xfrm>
          <a:prstGeom prst="rect">
            <a:avLst/>
          </a:prstGeom>
          <a:noFill/>
          <a:ln>
            <a:noFill/>
          </a:ln>
          <a:effectLst/>
          <a:extLst>
            <a:ext uri="{909E8E84-426E-40DD-AFC4-6F175D3DCCD1}">
              <a14:hiddenFill xmlns:a14="http://schemas.microsoft.com/office/drawing/2010/main">
                <a:solidFill>
                  <a:srgbClr val="FFFFFF">
                    <a:alpha val="82000"/>
                  </a:srgbClr>
                </a:solidFill>
              </a14:hiddenFill>
            </a:ext>
          </a:extLst>
        </p:spPr>
        <p:style>
          <a:lnRef idx="1">
            <a:schemeClr val="accent1"/>
          </a:lnRef>
          <a:fillRef idx="3">
            <a:schemeClr val="accent1"/>
          </a:fillRef>
          <a:effectRef idx="2">
            <a:schemeClr val="accent1"/>
          </a:effectRef>
          <a:fontRef idx="minor">
            <a:schemeClr val="lt1"/>
          </a:fontRef>
        </p:style>
        <p:txBody>
          <a:bodyPr rtlCol="0" anchor="t"/>
          <a:lstStyle/>
          <a:p>
            <a:pPr marL="75600" lvl="1">
              <a:buClr>
                <a:srgbClr val="F20F0E">
                  <a:lumMod val="100000"/>
                </a:srgbClr>
              </a:buClr>
              <a:buSzPct val="100000"/>
            </a:pPr>
            <a:r>
              <a:rPr lang="es-BO" sz="1400" dirty="0">
                <a:solidFill>
                  <a:srgbClr val="222221">
                    <a:lumMod val="100000"/>
                  </a:srgbClr>
                </a:solidFill>
                <a:latin typeface="Gill Sans MT" panose="020B0502020104020203"/>
                <a:cs typeface="Gill Sans Infant Std"/>
              </a:rPr>
              <a:t> </a:t>
            </a:r>
            <a:br>
              <a:rPr lang="es-BO" sz="1400" dirty="0">
                <a:solidFill>
                  <a:srgbClr val="222221">
                    <a:lumMod val="100000"/>
                  </a:srgbClr>
                </a:solidFill>
                <a:latin typeface="Gill Sans MT" panose="020B0502020104020203"/>
                <a:cs typeface="Gill Sans Infant Std"/>
              </a:rPr>
            </a:br>
            <a:endParaRPr lang="es-ES_tradnl" sz="1400" dirty="0">
              <a:solidFill>
                <a:srgbClr val="222221">
                  <a:lumMod val="100000"/>
                </a:srgbClr>
              </a:solidFill>
              <a:latin typeface="Gill Sans MT" panose="020B0502020104020203"/>
              <a:cs typeface="Gill Sans Infant Std"/>
            </a:endParaRPr>
          </a:p>
        </p:txBody>
      </p:sp>
      <p:sp>
        <p:nvSpPr>
          <p:cNvPr id="9" name="Rectangle 8"/>
          <p:cNvSpPr/>
          <p:nvPr/>
        </p:nvSpPr>
        <p:spPr>
          <a:xfrm>
            <a:off x="713950" y="2389636"/>
            <a:ext cx="3815338" cy="1163782"/>
          </a:xfrm>
          <a:prstGeom prst="rect">
            <a:avLst/>
          </a:prstGeom>
          <a:solidFill>
            <a:schemeClr val="bg2">
              <a:lumMod val="20000"/>
              <a:lumOff val="80000"/>
            </a:schemeClr>
          </a:solidFill>
          <a:ln w="9525">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75600" lvl="1">
              <a:buClr>
                <a:srgbClr val="F20F0E">
                  <a:lumMod val="100000"/>
                </a:srgbClr>
              </a:buClr>
              <a:buSzPct val="100000"/>
              <a:defRPr/>
            </a:pPr>
            <a:r>
              <a:rPr lang="en-US" sz="1600" dirty="0" err="1">
                <a:solidFill>
                  <a:srgbClr val="222221">
                    <a:lumMod val="100000"/>
                  </a:srgbClr>
                </a:solidFill>
                <a:latin typeface="Gill Sans MT" panose="020B0502020104020203"/>
                <a:cs typeface="Gill Sans Infant Std"/>
              </a:rPr>
              <a:t>Enfoque</a:t>
            </a:r>
            <a:r>
              <a:rPr lang="en-US" sz="1600" dirty="0">
                <a:solidFill>
                  <a:srgbClr val="222221">
                    <a:lumMod val="100000"/>
                  </a:srgbClr>
                </a:solidFill>
                <a:latin typeface="Gill Sans MT" panose="020B0502020104020203"/>
                <a:cs typeface="Gill Sans Infant Std"/>
              </a:rPr>
              <a:t> </a:t>
            </a:r>
            <a:r>
              <a:rPr lang="en-US" sz="1600" dirty="0" err="1">
                <a:solidFill>
                  <a:srgbClr val="222221">
                    <a:lumMod val="100000"/>
                  </a:srgbClr>
                </a:solidFill>
                <a:latin typeface="Gill Sans MT" panose="020B0502020104020203"/>
                <a:cs typeface="Gill Sans Infant Std"/>
              </a:rPr>
              <a:t>en</a:t>
            </a:r>
            <a:r>
              <a:rPr lang="en-US" sz="1600" dirty="0">
                <a:solidFill>
                  <a:srgbClr val="222221">
                    <a:lumMod val="100000"/>
                  </a:srgbClr>
                </a:solidFill>
                <a:latin typeface="Gill Sans MT" panose="020B0502020104020203"/>
                <a:cs typeface="Gill Sans Infant Std"/>
              </a:rPr>
              <a:t> </a:t>
            </a:r>
            <a:r>
              <a:rPr lang="en-US" sz="1600" dirty="0" err="1">
                <a:solidFill>
                  <a:srgbClr val="222221">
                    <a:lumMod val="100000"/>
                  </a:srgbClr>
                </a:solidFill>
                <a:latin typeface="Gill Sans MT" panose="020B0502020104020203"/>
                <a:cs typeface="Gill Sans Infant Std"/>
              </a:rPr>
              <a:t>participación</a:t>
            </a:r>
            <a:r>
              <a:rPr lang="en-US" sz="1600" dirty="0">
                <a:solidFill>
                  <a:srgbClr val="222221">
                    <a:lumMod val="100000"/>
                  </a:srgbClr>
                </a:solidFill>
                <a:latin typeface="Gill Sans MT" panose="020B0502020104020203"/>
                <a:cs typeface="Gill Sans Infant Std"/>
              </a:rPr>
              <a:t> de NNA y </a:t>
            </a:r>
            <a:r>
              <a:rPr lang="en-US" sz="1600" dirty="0" err="1">
                <a:solidFill>
                  <a:srgbClr val="222221">
                    <a:lumMod val="100000"/>
                  </a:srgbClr>
                </a:solidFill>
                <a:latin typeface="Gill Sans MT" panose="020B0502020104020203"/>
                <a:cs typeface="Gill Sans Infant Std"/>
              </a:rPr>
              <a:t>promoción</a:t>
            </a:r>
            <a:r>
              <a:rPr lang="en-US" sz="1600" dirty="0">
                <a:solidFill>
                  <a:srgbClr val="222221">
                    <a:lumMod val="100000"/>
                  </a:srgbClr>
                </a:solidFill>
                <a:latin typeface="Gill Sans MT" panose="020B0502020104020203"/>
                <a:cs typeface="Gill Sans Infant Std"/>
              </a:rPr>
              <a:t> de </a:t>
            </a:r>
            <a:r>
              <a:rPr lang="en-US" sz="1600" dirty="0" err="1">
                <a:solidFill>
                  <a:srgbClr val="222221">
                    <a:lumMod val="100000"/>
                  </a:srgbClr>
                </a:solidFill>
                <a:latin typeface="Gill Sans MT" panose="020B0502020104020203"/>
                <a:cs typeface="Gill Sans Infant Std"/>
              </a:rPr>
              <a:t>intercambios</a:t>
            </a:r>
            <a:r>
              <a:rPr lang="en-US" sz="1600" dirty="0">
                <a:solidFill>
                  <a:srgbClr val="222221">
                    <a:lumMod val="100000"/>
                  </a:srgbClr>
                </a:solidFill>
                <a:latin typeface="Gill Sans MT" panose="020B0502020104020203"/>
                <a:cs typeface="Gill Sans Infant Std"/>
              </a:rPr>
              <a:t> de </a:t>
            </a:r>
            <a:r>
              <a:rPr lang="en-US" sz="1600" dirty="0" err="1">
                <a:solidFill>
                  <a:srgbClr val="222221">
                    <a:lumMod val="100000"/>
                  </a:srgbClr>
                </a:solidFill>
                <a:latin typeface="Gill Sans MT" panose="020B0502020104020203"/>
                <a:cs typeface="Gill Sans Infant Std"/>
              </a:rPr>
              <a:t>experiencia</a:t>
            </a:r>
            <a:r>
              <a:rPr lang="en-US" sz="1600" dirty="0">
                <a:solidFill>
                  <a:srgbClr val="222221">
                    <a:lumMod val="100000"/>
                  </a:srgbClr>
                </a:solidFill>
                <a:latin typeface="Gill Sans MT" panose="020B0502020104020203"/>
                <a:cs typeface="Gill Sans Infant Std"/>
              </a:rPr>
              <a:t> entre </a:t>
            </a:r>
            <a:r>
              <a:rPr lang="en-US" sz="1600" dirty="0" err="1">
                <a:solidFill>
                  <a:srgbClr val="222221">
                    <a:lumMod val="100000"/>
                  </a:srgbClr>
                </a:solidFill>
                <a:latin typeface="Gill Sans MT" panose="020B0502020104020203"/>
                <a:cs typeface="Gill Sans Infant Std"/>
              </a:rPr>
              <a:t>ello</a:t>
            </a:r>
            <a:r>
              <a:rPr lang="en-US" sz="1600" dirty="0">
                <a:solidFill>
                  <a:srgbClr val="222221">
                    <a:lumMod val="100000"/>
                  </a:srgbClr>
                </a:solidFill>
                <a:latin typeface="Gill Sans MT" panose="020B0502020104020203"/>
                <a:cs typeface="Gill Sans Infant Std"/>
              </a:rPr>
              <a:t> para </a:t>
            </a:r>
            <a:r>
              <a:rPr lang="en-US" sz="1600" dirty="0" err="1">
                <a:solidFill>
                  <a:srgbClr val="222221">
                    <a:lumMod val="100000"/>
                  </a:srgbClr>
                </a:solidFill>
                <a:latin typeface="Gill Sans MT" panose="020B0502020104020203"/>
                <a:cs typeface="Gill Sans Infant Std"/>
              </a:rPr>
              <a:t>fortalecer</a:t>
            </a:r>
            <a:r>
              <a:rPr lang="en-US" sz="1600" dirty="0">
                <a:solidFill>
                  <a:srgbClr val="222221">
                    <a:lumMod val="100000"/>
                  </a:srgbClr>
                </a:solidFill>
                <a:latin typeface="Gill Sans MT" panose="020B0502020104020203"/>
                <a:cs typeface="Gill Sans Infant Std"/>
              </a:rPr>
              <a:t> </a:t>
            </a:r>
            <a:r>
              <a:rPr lang="en-US" sz="1600" dirty="0" err="1">
                <a:solidFill>
                  <a:srgbClr val="222221">
                    <a:lumMod val="100000"/>
                  </a:srgbClr>
                </a:solidFill>
                <a:latin typeface="Gill Sans MT" panose="020B0502020104020203"/>
                <a:cs typeface="Gill Sans Infant Std"/>
              </a:rPr>
              <a:t>sus</a:t>
            </a:r>
            <a:r>
              <a:rPr lang="en-US" sz="1600" dirty="0">
                <a:solidFill>
                  <a:srgbClr val="222221">
                    <a:lumMod val="100000"/>
                  </a:srgbClr>
                </a:solidFill>
                <a:latin typeface="Gill Sans MT" panose="020B0502020104020203"/>
                <a:cs typeface="Gill Sans Infant Std"/>
              </a:rPr>
              <a:t> </a:t>
            </a:r>
            <a:r>
              <a:rPr lang="en-US" sz="1600" dirty="0" err="1">
                <a:solidFill>
                  <a:srgbClr val="222221">
                    <a:lumMod val="100000"/>
                  </a:srgbClr>
                </a:solidFill>
                <a:latin typeface="Gill Sans MT" panose="020B0502020104020203"/>
                <a:cs typeface="Gill Sans Infant Std"/>
              </a:rPr>
              <a:t>capacidades</a:t>
            </a:r>
            <a:r>
              <a:rPr lang="en-US" sz="1600" dirty="0">
                <a:solidFill>
                  <a:srgbClr val="222221">
                    <a:lumMod val="100000"/>
                  </a:srgbClr>
                </a:solidFill>
                <a:latin typeface="Gill Sans MT" panose="020B0502020104020203"/>
                <a:cs typeface="Gill Sans Infant Std"/>
              </a:rPr>
              <a:t>.</a:t>
            </a:r>
            <a:endParaRPr lang="en-US" sz="1600" b="1" dirty="0">
              <a:solidFill>
                <a:schemeClr val="tx1"/>
              </a:solidFill>
              <a:cs typeface="Gill Sans Infant Std"/>
            </a:endParaRPr>
          </a:p>
        </p:txBody>
      </p:sp>
      <p:sp>
        <p:nvSpPr>
          <p:cNvPr id="10" name="Rectangle 9"/>
          <p:cNvSpPr/>
          <p:nvPr/>
        </p:nvSpPr>
        <p:spPr>
          <a:xfrm>
            <a:off x="5112947" y="2389636"/>
            <a:ext cx="3815338" cy="1163782"/>
          </a:xfrm>
          <a:prstGeom prst="rect">
            <a:avLst/>
          </a:prstGeom>
          <a:solidFill>
            <a:schemeClr val="bg2">
              <a:lumMod val="20000"/>
              <a:lumOff val="80000"/>
            </a:schemeClr>
          </a:solidFill>
          <a:ln w="9525">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75600" lvl="1">
              <a:buClr>
                <a:srgbClr val="F20F0E">
                  <a:lumMod val="100000"/>
                </a:srgbClr>
              </a:buClr>
              <a:buSzPct val="100000"/>
              <a:defRPr/>
            </a:pPr>
            <a:r>
              <a:rPr lang="en-US" sz="1600" dirty="0" err="1">
                <a:solidFill>
                  <a:srgbClr val="222221">
                    <a:lumMod val="100000"/>
                  </a:srgbClr>
                </a:solidFill>
                <a:latin typeface="Gill Sans MT" panose="020B0502020104020203"/>
                <a:cs typeface="Gill Sans Infant Std"/>
              </a:rPr>
              <a:t>Continuar</a:t>
            </a:r>
            <a:r>
              <a:rPr lang="en-US" sz="1600" dirty="0">
                <a:solidFill>
                  <a:srgbClr val="222221">
                    <a:lumMod val="100000"/>
                  </a:srgbClr>
                </a:solidFill>
                <a:latin typeface="Gill Sans MT" panose="020B0502020104020203"/>
                <a:cs typeface="Gill Sans Infant Std"/>
              </a:rPr>
              <a:t> </a:t>
            </a:r>
            <a:r>
              <a:rPr lang="en-US" sz="1600" dirty="0" err="1">
                <a:solidFill>
                  <a:srgbClr val="222221">
                    <a:lumMod val="100000"/>
                  </a:srgbClr>
                </a:solidFill>
                <a:latin typeface="Gill Sans MT" panose="020B0502020104020203"/>
                <a:cs typeface="Gill Sans Infant Std"/>
              </a:rPr>
              <a:t>ser</a:t>
            </a:r>
            <a:r>
              <a:rPr lang="en-US" sz="1600" dirty="0">
                <a:solidFill>
                  <a:srgbClr val="222221">
                    <a:lumMod val="100000"/>
                  </a:srgbClr>
                </a:solidFill>
                <a:latin typeface="Gill Sans MT" panose="020B0502020104020203"/>
                <a:cs typeface="Gill Sans Infant Std"/>
              </a:rPr>
              <a:t> </a:t>
            </a:r>
            <a:r>
              <a:rPr lang="en-US" sz="1600" dirty="0" err="1">
                <a:solidFill>
                  <a:srgbClr val="222221">
                    <a:lumMod val="100000"/>
                  </a:srgbClr>
                </a:solidFill>
                <a:latin typeface="Gill Sans MT" panose="020B0502020104020203"/>
                <a:cs typeface="Gill Sans Infant Std"/>
              </a:rPr>
              <a:t>innovador</a:t>
            </a:r>
            <a:r>
              <a:rPr lang="en-US" sz="1600" dirty="0">
                <a:solidFill>
                  <a:srgbClr val="222221">
                    <a:lumMod val="100000"/>
                  </a:srgbClr>
                </a:solidFill>
                <a:latin typeface="Gill Sans MT" panose="020B0502020104020203"/>
                <a:cs typeface="Gill Sans Infant Std"/>
              </a:rPr>
              <a:t>, lo que </a:t>
            </a:r>
            <a:r>
              <a:rPr lang="en-US" sz="1600" dirty="0" err="1">
                <a:solidFill>
                  <a:srgbClr val="222221">
                    <a:lumMod val="100000"/>
                  </a:srgbClr>
                </a:solidFill>
                <a:latin typeface="Gill Sans MT" panose="020B0502020104020203"/>
                <a:cs typeface="Gill Sans Infant Std"/>
              </a:rPr>
              <a:t>nos</a:t>
            </a:r>
            <a:r>
              <a:rPr lang="en-US" sz="1600" dirty="0">
                <a:solidFill>
                  <a:srgbClr val="222221">
                    <a:lumMod val="100000"/>
                  </a:srgbClr>
                </a:solidFill>
                <a:latin typeface="Gill Sans MT" panose="020B0502020104020203"/>
                <a:cs typeface="Gill Sans Infant Std"/>
              </a:rPr>
              <a:t> ha </a:t>
            </a:r>
            <a:r>
              <a:rPr lang="en-US" sz="1600" dirty="0" err="1">
                <a:solidFill>
                  <a:srgbClr val="222221">
                    <a:lumMod val="100000"/>
                  </a:srgbClr>
                </a:solidFill>
                <a:latin typeface="Gill Sans MT" panose="020B0502020104020203"/>
                <a:cs typeface="Gill Sans Infant Std"/>
              </a:rPr>
              <a:t>permitido</a:t>
            </a:r>
            <a:r>
              <a:rPr lang="en-US" sz="1600" dirty="0">
                <a:solidFill>
                  <a:srgbClr val="222221">
                    <a:lumMod val="100000"/>
                  </a:srgbClr>
                </a:solidFill>
                <a:latin typeface="Gill Sans MT" panose="020B0502020104020203"/>
                <a:cs typeface="Gill Sans Infant Std"/>
              </a:rPr>
              <a:t> de </a:t>
            </a:r>
            <a:r>
              <a:rPr lang="en-US" sz="1600" dirty="0" err="1">
                <a:solidFill>
                  <a:srgbClr val="222221">
                    <a:lumMod val="100000"/>
                  </a:srgbClr>
                </a:solidFill>
                <a:latin typeface="Gill Sans MT" panose="020B0502020104020203"/>
                <a:cs typeface="Gill Sans Infant Std"/>
              </a:rPr>
              <a:t>llevar</a:t>
            </a:r>
            <a:r>
              <a:rPr lang="en-US" sz="1600" dirty="0">
                <a:solidFill>
                  <a:srgbClr val="222221">
                    <a:lumMod val="100000"/>
                  </a:srgbClr>
                </a:solidFill>
                <a:latin typeface="Gill Sans MT" panose="020B0502020104020203"/>
                <a:cs typeface="Gill Sans Infant Std"/>
              </a:rPr>
              <a:t> a </a:t>
            </a:r>
            <a:r>
              <a:rPr lang="en-US" sz="1600" dirty="0" err="1">
                <a:solidFill>
                  <a:srgbClr val="222221">
                    <a:lumMod val="100000"/>
                  </a:srgbClr>
                </a:solidFill>
                <a:latin typeface="Gill Sans MT" panose="020B0502020104020203"/>
                <a:cs typeface="Gill Sans Infant Std"/>
              </a:rPr>
              <a:t>escala</a:t>
            </a:r>
            <a:r>
              <a:rPr lang="en-US" sz="1600" dirty="0">
                <a:solidFill>
                  <a:srgbClr val="222221">
                    <a:lumMod val="100000"/>
                  </a:srgbClr>
                </a:solidFill>
                <a:latin typeface="Gill Sans MT" panose="020B0502020104020203"/>
                <a:cs typeface="Gill Sans Infant Std"/>
              </a:rPr>
              <a:t> </a:t>
            </a:r>
            <a:r>
              <a:rPr lang="en-US" sz="1600" dirty="0" err="1">
                <a:solidFill>
                  <a:srgbClr val="222221">
                    <a:lumMod val="100000"/>
                  </a:srgbClr>
                </a:solidFill>
                <a:latin typeface="Gill Sans MT" panose="020B0502020104020203"/>
                <a:cs typeface="Gill Sans Infant Std"/>
              </a:rPr>
              <a:t>nuestro</a:t>
            </a:r>
            <a:r>
              <a:rPr lang="en-US" sz="1600" dirty="0">
                <a:solidFill>
                  <a:srgbClr val="222221">
                    <a:lumMod val="100000"/>
                  </a:srgbClr>
                </a:solidFill>
                <a:latin typeface="Gill Sans MT" panose="020B0502020104020203"/>
                <a:cs typeface="Gill Sans Infant Std"/>
              </a:rPr>
              <a:t> </a:t>
            </a:r>
            <a:r>
              <a:rPr lang="en-US" sz="1600" dirty="0" err="1">
                <a:solidFill>
                  <a:srgbClr val="222221">
                    <a:lumMod val="100000"/>
                  </a:srgbClr>
                </a:solidFill>
                <a:latin typeface="Gill Sans MT" panose="020B0502020104020203"/>
                <a:cs typeface="Gill Sans Infant Std"/>
              </a:rPr>
              <a:t>trabajo</a:t>
            </a:r>
            <a:r>
              <a:rPr lang="en-US" sz="1600" dirty="0">
                <a:solidFill>
                  <a:srgbClr val="222221">
                    <a:lumMod val="100000"/>
                  </a:srgbClr>
                </a:solidFill>
                <a:latin typeface="Gill Sans MT" panose="020B0502020104020203"/>
                <a:cs typeface="Gill Sans Infant Std"/>
              </a:rPr>
              <a:t> y </a:t>
            </a:r>
            <a:r>
              <a:rPr lang="en-US" sz="1600" dirty="0" err="1">
                <a:solidFill>
                  <a:srgbClr val="222221">
                    <a:lumMod val="100000"/>
                  </a:srgbClr>
                </a:solidFill>
                <a:latin typeface="Gill Sans MT" panose="020B0502020104020203"/>
                <a:cs typeface="Gill Sans Infant Std"/>
              </a:rPr>
              <a:t>llegar</a:t>
            </a:r>
            <a:r>
              <a:rPr lang="en-US" sz="1600" dirty="0">
                <a:solidFill>
                  <a:srgbClr val="222221">
                    <a:lumMod val="100000"/>
                  </a:srgbClr>
                </a:solidFill>
                <a:latin typeface="Gill Sans MT" panose="020B0502020104020203"/>
                <a:cs typeface="Gill Sans Infant Std"/>
              </a:rPr>
              <a:t> a </a:t>
            </a:r>
            <a:r>
              <a:rPr lang="en-US" sz="1600" dirty="0" err="1">
                <a:solidFill>
                  <a:srgbClr val="222221">
                    <a:lumMod val="100000"/>
                  </a:srgbClr>
                </a:solidFill>
                <a:latin typeface="Gill Sans MT" panose="020B0502020104020203"/>
                <a:cs typeface="Gill Sans Infant Std"/>
              </a:rPr>
              <a:t>los</a:t>
            </a:r>
            <a:r>
              <a:rPr lang="en-US" sz="1600" dirty="0">
                <a:solidFill>
                  <a:srgbClr val="222221">
                    <a:lumMod val="100000"/>
                  </a:srgbClr>
                </a:solidFill>
                <a:latin typeface="Gill Sans MT" panose="020B0502020104020203"/>
                <a:cs typeface="Gill Sans Infant Std"/>
              </a:rPr>
              <a:t> NNA </a:t>
            </a:r>
            <a:r>
              <a:rPr lang="en-US" sz="1600" dirty="0" err="1">
                <a:solidFill>
                  <a:srgbClr val="222221">
                    <a:lumMod val="100000"/>
                  </a:srgbClr>
                </a:solidFill>
                <a:latin typeface="Gill Sans MT" panose="020B0502020104020203"/>
                <a:cs typeface="Gill Sans Infant Std"/>
              </a:rPr>
              <a:t>más</a:t>
            </a:r>
            <a:r>
              <a:rPr lang="en-US" sz="1600" dirty="0">
                <a:solidFill>
                  <a:srgbClr val="222221">
                    <a:lumMod val="100000"/>
                  </a:srgbClr>
                </a:solidFill>
                <a:latin typeface="Gill Sans MT" panose="020B0502020104020203"/>
                <a:cs typeface="Gill Sans Infant Std"/>
              </a:rPr>
              <a:t> </a:t>
            </a:r>
            <a:r>
              <a:rPr lang="en-US" sz="1600" dirty="0" err="1">
                <a:solidFill>
                  <a:srgbClr val="222221">
                    <a:lumMod val="100000"/>
                  </a:srgbClr>
                </a:solidFill>
                <a:latin typeface="Gill Sans MT" panose="020B0502020104020203"/>
                <a:cs typeface="Gill Sans Infant Std"/>
              </a:rPr>
              <a:t>vulnerables</a:t>
            </a:r>
            <a:r>
              <a:rPr lang="en-US" sz="1600" dirty="0">
                <a:solidFill>
                  <a:srgbClr val="222221">
                    <a:lumMod val="100000"/>
                  </a:srgbClr>
                </a:solidFill>
                <a:latin typeface="Gill Sans MT" panose="020B0502020104020203"/>
                <a:cs typeface="Gill Sans Infant Std"/>
              </a:rPr>
              <a:t>.</a:t>
            </a:r>
            <a:endParaRPr lang="en-US" sz="1600" b="1" dirty="0">
              <a:solidFill>
                <a:schemeClr val="tx1"/>
              </a:solidFill>
              <a:cs typeface="Gill Sans Infant Std"/>
            </a:endParaRPr>
          </a:p>
        </p:txBody>
      </p:sp>
      <p:sp>
        <p:nvSpPr>
          <p:cNvPr id="11" name="Rectangle 10"/>
          <p:cNvSpPr/>
          <p:nvPr/>
        </p:nvSpPr>
        <p:spPr>
          <a:xfrm>
            <a:off x="3049366" y="4073538"/>
            <a:ext cx="3815338" cy="1861749"/>
          </a:xfrm>
          <a:prstGeom prst="rect">
            <a:avLst/>
          </a:prstGeom>
          <a:solidFill>
            <a:schemeClr val="bg2">
              <a:lumMod val="20000"/>
              <a:lumOff val="80000"/>
            </a:schemeClr>
          </a:solidFill>
          <a:ln w="9525">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75600" lvl="1">
              <a:buClr>
                <a:srgbClr val="F20F0E">
                  <a:lumMod val="100000"/>
                </a:srgbClr>
              </a:buClr>
              <a:buSzPct val="100000"/>
              <a:defRPr/>
            </a:pPr>
            <a:r>
              <a:rPr lang="en-US" sz="1600" dirty="0" err="1">
                <a:solidFill>
                  <a:srgbClr val="222221">
                    <a:lumMod val="100000"/>
                  </a:srgbClr>
                </a:solidFill>
                <a:latin typeface="Gill Sans MT" panose="020B0502020104020203"/>
                <a:cs typeface="Gill Sans Infant Std"/>
              </a:rPr>
              <a:t>Buenas</a:t>
            </a:r>
            <a:r>
              <a:rPr lang="en-US" sz="1600" dirty="0">
                <a:solidFill>
                  <a:srgbClr val="222221">
                    <a:lumMod val="100000"/>
                  </a:srgbClr>
                </a:solidFill>
                <a:latin typeface="Gill Sans MT" panose="020B0502020104020203"/>
                <a:cs typeface="Gill Sans Infant Std"/>
              </a:rPr>
              <a:t> </a:t>
            </a:r>
            <a:r>
              <a:rPr lang="en-US" sz="1600" dirty="0" err="1">
                <a:solidFill>
                  <a:srgbClr val="222221">
                    <a:lumMod val="100000"/>
                  </a:srgbClr>
                </a:solidFill>
                <a:latin typeface="Gill Sans MT" panose="020B0502020104020203"/>
                <a:cs typeface="Gill Sans Infant Std"/>
              </a:rPr>
              <a:t>relaciones</a:t>
            </a:r>
            <a:r>
              <a:rPr lang="en-US" sz="1600" dirty="0">
                <a:solidFill>
                  <a:srgbClr val="222221">
                    <a:lumMod val="100000"/>
                  </a:srgbClr>
                </a:solidFill>
                <a:latin typeface="Gill Sans MT" panose="020B0502020104020203"/>
                <a:cs typeface="Gill Sans Infant Std"/>
              </a:rPr>
              <a:t> con </a:t>
            </a:r>
            <a:r>
              <a:rPr lang="en-US" sz="1600" dirty="0" err="1">
                <a:solidFill>
                  <a:srgbClr val="222221">
                    <a:lumMod val="100000"/>
                  </a:srgbClr>
                </a:solidFill>
                <a:latin typeface="Gill Sans MT" panose="020B0502020104020203"/>
                <a:cs typeface="Gill Sans Infant Std"/>
              </a:rPr>
              <a:t>instituciones</a:t>
            </a:r>
            <a:r>
              <a:rPr lang="en-US" sz="1600" dirty="0">
                <a:solidFill>
                  <a:srgbClr val="222221">
                    <a:lumMod val="100000"/>
                  </a:srgbClr>
                </a:solidFill>
                <a:latin typeface="Gill Sans MT" panose="020B0502020104020203"/>
                <a:cs typeface="Gill Sans Infant Std"/>
              </a:rPr>
              <a:t> </a:t>
            </a:r>
            <a:r>
              <a:rPr lang="en-US" sz="1600" dirty="0" err="1">
                <a:solidFill>
                  <a:srgbClr val="222221">
                    <a:lumMod val="100000"/>
                  </a:srgbClr>
                </a:solidFill>
                <a:latin typeface="Gill Sans MT" panose="020B0502020104020203"/>
                <a:cs typeface="Gill Sans Infant Std"/>
              </a:rPr>
              <a:t>gubernmentales</a:t>
            </a:r>
            <a:r>
              <a:rPr lang="en-US" sz="1600" dirty="0">
                <a:solidFill>
                  <a:srgbClr val="222221">
                    <a:lumMod val="100000"/>
                  </a:srgbClr>
                </a:solidFill>
                <a:latin typeface="Gill Sans MT" panose="020B0502020104020203"/>
                <a:cs typeface="Gill Sans Infant Std"/>
              </a:rPr>
              <a:t>, </a:t>
            </a:r>
            <a:r>
              <a:rPr lang="en-US" sz="1600" dirty="0" err="1">
                <a:solidFill>
                  <a:srgbClr val="222221">
                    <a:lumMod val="100000"/>
                  </a:srgbClr>
                </a:solidFill>
                <a:latin typeface="Gill Sans MT" panose="020B0502020104020203"/>
                <a:cs typeface="Gill Sans Infant Std"/>
              </a:rPr>
              <a:t>alianzas</a:t>
            </a:r>
            <a:r>
              <a:rPr lang="en-US" sz="1600" dirty="0">
                <a:solidFill>
                  <a:srgbClr val="222221">
                    <a:lumMod val="100000"/>
                  </a:srgbClr>
                </a:solidFill>
                <a:latin typeface="Gill Sans MT" panose="020B0502020104020203"/>
                <a:cs typeface="Gill Sans Infant Std"/>
              </a:rPr>
              <a:t> con el sector </a:t>
            </a:r>
            <a:r>
              <a:rPr lang="en-US" sz="1600" dirty="0" err="1">
                <a:solidFill>
                  <a:srgbClr val="222221">
                    <a:lumMod val="100000"/>
                  </a:srgbClr>
                </a:solidFill>
                <a:latin typeface="Gill Sans MT" panose="020B0502020104020203"/>
                <a:cs typeface="Gill Sans Infant Std"/>
              </a:rPr>
              <a:t>privado</a:t>
            </a:r>
            <a:r>
              <a:rPr lang="en-US" sz="1600" dirty="0">
                <a:solidFill>
                  <a:srgbClr val="222221">
                    <a:lumMod val="100000"/>
                  </a:srgbClr>
                </a:solidFill>
                <a:latin typeface="Gill Sans MT" panose="020B0502020104020203"/>
                <a:cs typeface="Gill Sans Infant Std"/>
              </a:rPr>
              <a:t> y </a:t>
            </a:r>
            <a:r>
              <a:rPr lang="en-US" sz="1600" dirty="0" err="1">
                <a:solidFill>
                  <a:srgbClr val="222221">
                    <a:lumMod val="100000"/>
                  </a:srgbClr>
                </a:solidFill>
                <a:latin typeface="Gill Sans MT" panose="020B0502020104020203"/>
                <a:cs typeface="Gill Sans Infant Std"/>
              </a:rPr>
              <a:t>socios</a:t>
            </a:r>
            <a:r>
              <a:rPr lang="en-US" sz="1600" dirty="0">
                <a:solidFill>
                  <a:srgbClr val="222221">
                    <a:lumMod val="100000"/>
                  </a:srgbClr>
                </a:solidFill>
                <a:latin typeface="Gill Sans MT" panose="020B0502020104020203"/>
                <a:cs typeface="Gill Sans Infant Std"/>
              </a:rPr>
              <a:t> de </a:t>
            </a:r>
            <a:r>
              <a:rPr lang="en-US" sz="1600" dirty="0" err="1">
                <a:solidFill>
                  <a:srgbClr val="222221">
                    <a:lumMod val="100000"/>
                  </a:srgbClr>
                </a:solidFill>
                <a:latin typeface="Gill Sans MT" panose="020B0502020104020203"/>
                <a:cs typeface="Gill Sans Infant Std"/>
              </a:rPr>
              <a:t>diferentes</a:t>
            </a:r>
            <a:r>
              <a:rPr lang="en-US" sz="1600" dirty="0">
                <a:solidFill>
                  <a:srgbClr val="222221">
                    <a:lumMod val="100000"/>
                  </a:srgbClr>
                </a:solidFill>
                <a:latin typeface="Gill Sans MT" panose="020B0502020104020203"/>
                <a:cs typeface="Gill Sans Infant Std"/>
              </a:rPr>
              <a:t> </a:t>
            </a:r>
            <a:r>
              <a:rPr lang="en-US" sz="1600" dirty="0" err="1">
                <a:solidFill>
                  <a:srgbClr val="222221">
                    <a:lumMod val="100000"/>
                  </a:srgbClr>
                </a:solidFill>
                <a:latin typeface="Gill Sans MT" panose="020B0502020104020203"/>
                <a:cs typeface="Gill Sans Infant Std"/>
              </a:rPr>
              <a:t>niveles</a:t>
            </a:r>
            <a:r>
              <a:rPr lang="en-US" sz="1600" dirty="0">
                <a:solidFill>
                  <a:srgbClr val="222221">
                    <a:lumMod val="100000"/>
                  </a:srgbClr>
                </a:solidFill>
                <a:latin typeface="Gill Sans MT" panose="020B0502020104020203"/>
                <a:cs typeface="Gill Sans Infant Std"/>
              </a:rPr>
              <a:t>, </a:t>
            </a:r>
            <a:r>
              <a:rPr lang="en-US" sz="1600" dirty="0" err="1">
                <a:solidFill>
                  <a:srgbClr val="222221">
                    <a:lumMod val="100000"/>
                  </a:srgbClr>
                </a:solidFill>
                <a:latin typeface="Gill Sans MT" panose="020B0502020104020203"/>
                <a:cs typeface="Gill Sans Infant Std"/>
              </a:rPr>
              <a:t>como</a:t>
            </a:r>
            <a:r>
              <a:rPr lang="en-US" sz="1600" dirty="0">
                <a:solidFill>
                  <a:srgbClr val="222221">
                    <a:lumMod val="100000"/>
                  </a:srgbClr>
                </a:solidFill>
                <a:latin typeface="Gill Sans MT" panose="020B0502020104020203"/>
                <a:cs typeface="Gill Sans Infant Std"/>
              </a:rPr>
              <a:t> </a:t>
            </a:r>
            <a:r>
              <a:rPr lang="en-US" sz="1600" dirty="0" err="1">
                <a:solidFill>
                  <a:srgbClr val="222221">
                    <a:lumMod val="100000"/>
                  </a:srgbClr>
                </a:solidFill>
                <a:latin typeface="Gill Sans MT" panose="020B0502020104020203"/>
                <a:cs typeface="Gill Sans Infant Std"/>
              </a:rPr>
              <a:t>universidades</a:t>
            </a:r>
            <a:r>
              <a:rPr lang="en-US" sz="1600" dirty="0">
                <a:solidFill>
                  <a:srgbClr val="222221">
                    <a:lumMod val="100000"/>
                  </a:srgbClr>
                </a:solidFill>
                <a:latin typeface="Gill Sans MT" panose="020B0502020104020203"/>
                <a:cs typeface="Gill Sans Infant Std"/>
              </a:rPr>
              <a:t>, ONGs, </a:t>
            </a:r>
            <a:r>
              <a:rPr lang="en-US" sz="1600" dirty="0" err="1">
                <a:solidFill>
                  <a:srgbClr val="222221">
                    <a:lumMod val="100000"/>
                  </a:srgbClr>
                </a:solidFill>
                <a:latin typeface="Gill Sans MT" panose="020B0502020104020203"/>
                <a:cs typeface="Gill Sans Infant Std"/>
              </a:rPr>
              <a:t>redes</a:t>
            </a:r>
            <a:r>
              <a:rPr lang="en-US" sz="1600" dirty="0">
                <a:solidFill>
                  <a:srgbClr val="222221">
                    <a:lumMod val="100000"/>
                  </a:srgbClr>
                </a:solidFill>
                <a:latin typeface="Gill Sans MT" panose="020B0502020104020203"/>
                <a:cs typeface="Gill Sans Infant Std"/>
              </a:rPr>
              <a:t> inter-</a:t>
            </a:r>
            <a:r>
              <a:rPr lang="en-US" sz="1600" dirty="0" err="1">
                <a:solidFill>
                  <a:srgbClr val="222221">
                    <a:lumMod val="100000"/>
                  </a:srgbClr>
                </a:solidFill>
                <a:latin typeface="Gill Sans MT" panose="020B0502020104020203"/>
                <a:cs typeface="Gill Sans Infant Std"/>
              </a:rPr>
              <a:t>institucionales</a:t>
            </a:r>
            <a:r>
              <a:rPr lang="en-US" sz="1600" dirty="0">
                <a:solidFill>
                  <a:srgbClr val="222221">
                    <a:lumMod val="100000"/>
                  </a:srgbClr>
                </a:solidFill>
                <a:latin typeface="Gill Sans MT" panose="020B0502020104020203"/>
                <a:cs typeface="Gill Sans Infant Std"/>
              </a:rPr>
              <a:t>, </a:t>
            </a:r>
            <a:r>
              <a:rPr lang="en-US" sz="1600" dirty="0" err="1">
                <a:solidFill>
                  <a:srgbClr val="222221">
                    <a:lumMod val="100000"/>
                  </a:srgbClr>
                </a:solidFill>
                <a:latin typeface="Gill Sans MT" panose="020B0502020104020203"/>
                <a:cs typeface="Gill Sans Infant Std"/>
              </a:rPr>
              <a:t>sociedad</a:t>
            </a:r>
            <a:r>
              <a:rPr lang="en-US" sz="1600" dirty="0">
                <a:solidFill>
                  <a:srgbClr val="222221">
                    <a:lumMod val="100000"/>
                  </a:srgbClr>
                </a:solidFill>
                <a:latin typeface="Gill Sans MT" panose="020B0502020104020203"/>
                <a:cs typeface="Gill Sans Infant Std"/>
              </a:rPr>
              <a:t> civil, media, </a:t>
            </a:r>
            <a:r>
              <a:rPr lang="en-US" sz="1600" dirty="0" err="1">
                <a:solidFill>
                  <a:srgbClr val="222221">
                    <a:lumMod val="100000"/>
                  </a:srgbClr>
                </a:solidFill>
                <a:latin typeface="Gill Sans MT" panose="020B0502020104020203"/>
                <a:cs typeface="Gill Sans Infant Std"/>
              </a:rPr>
              <a:t>grupos</a:t>
            </a:r>
            <a:r>
              <a:rPr lang="en-US" sz="1600" dirty="0">
                <a:solidFill>
                  <a:srgbClr val="222221">
                    <a:lumMod val="100000"/>
                  </a:srgbClr>
                </a:solidFill>
                <a:latin typeface="Gill Sans MT" panose="020B0502020104020203"/>
                <a:cs typeface="Gill Sans Infant Std"/>
              </a:rPr>
              <a:t> de </a:t>
            </a:r>
            <a:r>
              <a:rPr lang="en-US" sz="1600" dirty="0" err="1">
                <a:solidFill>
                  <a:srgbClr val="222221">
                    <a:lumMod val="100000"/>
                  </a:srgbClr>
                </a:solidFill>
                <a:latin typeface="Gill Sans MT" panose="020B0502020104020203"/>
                <a:cs typeface="Gill Sans Infant Std"/>
              </a:rPr>
              <a:t>voluntarios</a:t>
            </a:r>
            <a:r>
              <a:rPr lang="en-US" sz="1600" dirty="0">
                <a:solidFill>
                  <a:srgbClr val="222221">
                    <a:lumMod val="100000"/>
                  </a:srgbClr>
                </a:solidFill>
                <a:latin typeface="Gill Sans MT" panose="020B0502020104020203"/>
                <a:cs typeface="Gill Sans Infant Std"/>
              </a:rPr>
              <a:t> y </a:t>
            </a:r>
            <a:r>
              <a:rPr lang="en-US" sz="1600" dirty="0" err="1">
                <a:solidFill>
                  <a:srgbClr val="222221">
                    <a:lumMod val="100000"/>
                  </a:srgbClr>
                </a:solidFill>
                <a:latin typeface="Gill Sans MT" panose="020B0502020104020203"/>
                <a:cs typeface="Gill Sans Infant Std"/>
              </a:rPr>
              <a:t>organizaciones</a:t>
            </a:r>
            <a:r>
              <a:rPr lang="en-US" sz="1600" dirty="0">
                <a:solidFill>
                  <a:srgbClr val="222221">
                    <a:lumMod val="100000"/>
                  </a:srgbClr>
                </a:solidFill>
                <a:latin typeface="Gill Sans MT" panose="020B0502020104020203"/>
                <a:cs typeface="Gill Sans Infant Std"/>
              </a:rPr>
              <a:t> juveniles.</a:t>
            </a:r>
            <a:endParaRPr lang="en-US" sz="1600" b="1" dirty="0">
              <a:solidFill>
                <a:schemeClr val="tx1"/>
              </a:solidFill>
              <a:cs typeface="Gill Sans Infant Std"/>
            </a:endParaRPr>
          </a:p>
        </p:txBody>
      </p:sp>
    </p:spTree>
    <p:custDataLst>
      <p:tags r:id="rId2"/>
    </p:custDataLst>
    <p:extLst>
      <p:ext uri="{BB962C8B-B14F-4D97-AF65-F5344CB8AC3E}">
        <p14:creationId xmlns:p14="http://schemas.microsoft.com/office/powerpoint/2010/main" val="1653460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3"/>
            </p:custDataLst>
            <p:extLst>
              <p:ext uri="{D42A27DB-BD31-4B8C-83A1-F6EECF244321}">
                <p14:modId xmlns:p14="http://schemas.microsoft.com/office/powerpoint/2010/main" val="947808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406" name="think-cell Slide" r:id="rId7" imgW="530" imgH="531" progId="TCLayout.ActiveDocument.1">
                  <p:embed/>
                </p:oleObj>
              </mc:Choice>
              <mc:Fallback>
                <p:oleObj name="think-cell Slide" r:id="rId7" imgW="530" imgH="531" progId="TCLayout.ActiveDocument.1">
                  <p:embed/>
                  <p:pic>
                    <p:nvPicPr>
                      <p:cNvPr id="6" name="Object 5"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4"/>
            </p:custDataLst>
          </p:nvPr>
        </p:nvSpPr>
        <p:spPr>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spcBef>
                <a:spcPct val="0"/>
              </a:spcBef>
              <a:spcAft>
                <a:spcPct val="0"/>
              </a:spcAft>
              <a:buClr>
                <a:srgbClr val="EE1B2E"/>
              </a:buClr>
            </a:pPr>
            <a:endParaRPr lang="en-US" sz="2400" b="1" dirty="0" err="1">
              <a:solidFill>
                <a:srgbClr val="000000"/>
              </a:solidFill>
              <a:latin typeface="Arial" panose="020B0604020202020204" pitchFamily="34" charset="0"/>
              <a:ea typeface="+mj-ea"/>
              <a:cs typeface="+mj-cs"/>
              <a:sym typeface="Arial" panose="020B0604020202020204" pitchFamily="34" charset="0"/>
            </a:endParaRPr>
          </a:p>
        </p:txBody>
      </p:sp>
      <p:sp>
        <p:nvSpPr>
          <p:cNvPr id="4" name="Title 3"/>
          <p:cNvSpPr>
            <a:spLocks noGrp="1"/>
          </p:cNvSpPr>
          <p:nvPr>
            <p:ph type="title"/>
          </p:nvPr>
        </p:nvSpPr>
        <p:spPr/>
        <p:txBody>
          <a:bodyPr/>
          <a:lstStyle/>
          <a:p>
            <a:r>
              <a:rPr lang="en-US" dirty="0"/>
              <a:t>Plan </a:t>
            </a:r>
            <a:r>
              <a:rPr lang="en-US" dirty="0" err="1"/>
              <a:t>Estratégico</a:t>
            </a:r>
            <a:r>
              <a:rPr lang="en-US" dirty="0"/>
              <a:t> País de Bolivia:</a:t>
            </a:r>
            <a:r>
              <a:rPr lang="en-US" dirty="0">
                <a:latin typeface="Arial" panose="020B0604020202020204" pitchFamily="34" charset="0"/>
              </a:rPr>
              <a:t> </a:t>
            </a:r>
            <a:r>
              <a:rPr lang="en-US" dirty="0" err="1">
                <a:latin typeface="Arial" panose="020B0604020202020204" pitchFamily="34" charset="0"/>
              </a:rPr>
              <a:t>Población</a:t>
            </a:r>
            <a:r>
              <a:rPr lang="en-US" dirty="0">
                <a:latin typeface="Arial" panose="020B0604020202020204" pitchFamily="34" charset="0"/>
              </a:rPr>
              <a:t> de </a:t>
            </a:r>
            <a:r>
              <a:rPr lang="en-US" dirty="0" err="1">
                <a:latin typeface="Arial" panose="020B0604020202020204" pitchFamily="34" charset="0"/>
              </a:rPr>
              <a:t>enfoque</a:t>
            </a:r>
            <a:endParaRPr lang="en-US" dirty="0"/>
          </a:p>
        </p:txBody>
      </p:sp>
      <p:sp>
        <p:nvSpPr>
          <p:cNvPr id="20" name="ee4pHeader1"/>
          <p:cNvSpPr txBox="1"/>
          <p:nvPr/>
        </p:nvSpPr>
        <p:spPr>
          <a:xfrm>
            <a:off x="544945" y="1375262"/>
            <a:ext cx="3777731" cy="579310"/>
          </a:xfrm>
          <a:prstGeom prst="rect">
            <a:avLst/>
          </a:prstGeom>
          <a:noFill/>
          <a:ln cap="rnd">
            <a:noFill/>
          </a:ln>
        </p:spPr>
        <p:txBody>
          <a:bodyPr vert="horz" wrap="square" lIns="0" tIns="0" rIns="0" bIns="0" rtlCol="0" anchor="t" anchorCtr="0">
            <a:noAutofit/>
          </a:bodyPr>
          <a:lstStyle/>
          <a:p>
            <a:pPr marL="0" lvl="3"/>
            <a:r>
              <a:rPr lang="en-US" sz="2000" dirty="0">
                <a:solidFill>
                  <a:srgbClr val="FF0000">
                    <a:lumMod val="100000"/>
                  </a:srgbClr>
                </a:solidFill>
                <a:latin typeface="Gill Sans MT" panose="020B0502020104020203" pitchFamily="34" charset="0"/>
              </a:rPr>
              <a:t>Nos </a:t>
            </a:r>
            <a:r>
              <a:rPr lang="en-US" sz="2000" dirty="0" err="1">
                <a:solidFill>
                  <a:srgbClr val="FF0000">
                    <a:lumMod val="100000"/>
                  </a:srgbClr>
                </a:solidFill>
                <a:latin typeface="Gill Sans MT" panose="020B0502020104020203" pitchFamily="34" charset="0"/>
              </a:rPr>
              <a:t>enfocaremos</a:t>
            </a:r>
            <a:r>
              <a:rPr lang="en-US" sz="2000" dirty="0">
                <a:solidFill>
                  <a:srgbClr val="FF0000">
                    <a:lumMod val="100000"/>
                  </a:srgbClr>
                </a:solidFill>
                <a:latin typeface="Gill Sans MT" panose="020B0502020104020203" pitchFamily="34" charset="0"/>
              </a:rPr>
              <a:t> </a:t>
            </a:r>
            <a:r>
              <a:rPr lang="en-US" sz="2000" dirty="0" err="1">
                <a:solidFill>
                  <a:srgbClr val="FF0000">
                    <a:lumMod val="100000"/>
                  </a:srgbClr>
                </a:solidFill>
                <a:latin typeface="Gill Sans MT" panose="020B0502020104020203" pitchFamily="34" charset="0"/>
              </a:rPr>
              <a:t>en</a:t>
            </a:r>
            <a:r>
              <a:rPr lang="en-US" sz="2000" dirty="0">
                <a:solidFill>
                  <a:srgbClr val="FF0000">
                    <a:lumMod val="100000"/>
                  </a:srgbClr>
                </a:solidFill>
                <a:latin typeface="Gill Sans MT" panose="020B0502020104020203" pitchFamily="34" charset="0"/>
              </a:rPr>
              <a:t> </a:t>
            </a:r>
            <a:r>
              <a:rPr lang="en-US" sz="2000" dirty="0" err="1">
                <a:solidFill>
                  <a:srgbClr val="FF0000">
                    <a:lumMod val="100000"/>
                  </a:srgbClr>
                </a:solidFill>
                <a:latin typeface="Gill Sans MT" panose="020B0502020104020203" pitchFamily="34" charset="0"/>
              </a:rPr>
              <a:t>los</a:t>
            </a:r>
            <a:r>
              <a:rPr lang="en-US" sz="2000" dirty="0">
                <a:solidFill>
                  <a:srgbClr val="FF0000">
                    <a:lumMod val="100000"/>
                  </a:srgbClr>
                </a:solidFill>
                <a:latin typeface="Gill Sans MT" panose="020B0502020104020203" pitchFamily="34" charset="0"/>
              </a:rPr>
              <a:t> NNA </a:t>
            </a:r>
            <a:r>
              <a:rPr lang="en-US" sz="2000" dirty="0" err="1">
                <a:solidFill>
                  <a:srgbClr val="FF0000">
                    <a:lumMod val="100000"/>
                  </a:srgbClr>
                </a:solidFill>
                <a:latin typeface="Gill Sans MT" panose="020B0502020104020203" pitchFamily="34" charset="0"/>
              </a:rPr>
              <a:t>más</a:t>
            </a:r>
            <a:r>
              <a:rPr lang="en-US" sz="2000" dirty="0">
                <a:solidFill>
                  <a:srgbClr val="FF0000">
                    <a:lumMod val="100000"/>
                  </a:srgbClr>
                </a:solidFill>
                <a:latin typeface="Gill Sans MT" panose="020B0502020104020203" pitchFamily="34" charset="0"/>
              </a:rPr>
              <a:t> </a:t>
            </a:r>
            <a:r>
              <a:rPr lang="en-US" sz="2000" dirty="0" err="1">
                <a:solidFill>
                  <a:srgbClr val="FF0000">
                    <a:lumMod val="100000"/>
                  </a:srgbClr>
                </a:solidFill>
                <a:latin typeface="Gill Sans MT" panose="020B0502020104020203" pitchFamily="34" charset="0"/>
              </a:rPr>
              <a:t>vulnerables</a:t>
            </a:r>
            <a:r>
              <a:rPr lang="en-US" sz="2000" dirty="0">
                <a:solidFill>
                  <a:srgbClr val="FF0000">
                    <a:lumMod val="100000"/>
                  </a:srgbClr>
                </a:solidFill>
                <a:latin typeface="Gill Sans MT" panose="020B0502020104020203" pitchFamily="34" charset="0"/>
              </a:rPr>
              <a:t>…</a:t>
            </a:r>
          </a:p>
        </p:txBody>
      </p:sp>
      <p:sp>
        <p:nvSpPr>
          <p:cNvPr id="21" name="ee4pHeader2"/>
          <p:cNvSpPr txBox="1"/>
          <p:nvPr/>
        </p:nvSpPr>
        <p:spPr>
          <a:xfrm>
            <a:off x="5412408" y="1264593"/>
            <a:ext cx="3381375" cy="220280"/>
          </a:xfrm>
          <a:prstGeom prst="rect">
            <a:avLst/>
          </a:prstGeom>
          <a:noFill/>
          <a:ln cap="rnd">
            <a:noFill/>
          </a:ln>
        </p:spPr>
        <p:txBody>
          <a:bodyPr vert="horz" wrap="square" lIns="0" tIns="0" rIns="0" bIns="0" rtlCol="0" anchor="b" anchorCtr="0">
            <a:noAutofit/>
          </a:bodyPr>
          <a:lstStyle/>
          <a:p>
            <a:pPr marL="0" lvl="3"/>
            <a:r>
              <a:rPr lang="en-US" sz="2000" dirty="0" err="1">
                <a:solidFill>
                  <a:srgbClr val="FF0000">
                    <a:lumMod val="100000"/>
                  </a:srgbClr>
                </a:solidFill>
                <a:latin typeface="Gill Sans MT" panose="020B0502020104020203" pitchFamily="34" charset="0"/>
              </a:rPr>
              <a:t>Regiones</a:t>
            </a:r>
            <a:r>
              <a:rPr lang="en-US" sz="2000" dirty="0">
                <a:solidFill>
                  <a:srgbClr val="FF0000">
                    <a:lumMod val="100000"/>
                  </a:srgbClr>
                </a:solidFill>
                <a:latin typeface="Gill Sans MT" panose="020B0502020104020203" pitchFamily="34" charset="0"/>
              </a:rPr>
              <a:t> </a:t>
            </a:r>
            <a:r>
              <a:rPr lang="en-US" sz="2000" dirty="0" err="1">
                <a:solidFill>
                  <a:srgbClr val="FF0000">
                    <a:lumMod val="100000"/>
                  </a:srgbClr>
                </a:solidFill>
                <a:latin typeface="Gill Sans MT" panose="020B0502020104020203" pitchFamily="34" charset="0"/>
              </a:rPr>
              <a:t>prioritarias</a:t>
            </a:r>
            <a:endParaRPr lang="en-US" sz="2000" dirty="0">
              <a:solidFill>
                <a:srgbClr val="FF0000">
                  <a:lumMod val="100000"/>
                </a:srgbClr>
              </a:solidFill>
              <a:latin typeface="Gill Sans MT" panose="020B0502020104020203" pitchFamily="34" charset="0"/>
            </a:endParaRPr>
          </a:p>
        </p:txBody>
      </p:sp>
      <p:sp>
        <p:nvSpPr>
          <p:cNvPr id="25" name="TextBox 24"/>
          <p:cNvSpPr txBox="1"/>
          <p:nvPr/>
        </p:nvSpPr>
        <p:spPr>
          <a:xfrm>
            <a:off x="391317" y="2236694"/>
            <a:ext cx="4084989" cy="3567300"/>
          </a:xfrm>
          <a:prstGeom prst="rect">
            <a:avLst/>
          </a:prstGeom>
          <a:noFill/>
        </p:spPr>
        <p:txBody>
          <a:bodyPr wrap="square" tIns="90000" bIns="90000" rtlCol="0" anchor="t">
            <a:spAutoFit/>
          </a:bodyPr>
          <a:lstStyle/>
          <a:p>
            <a:r>
              <a:rPr lang="en-US" sz="1100" dirty="0">
                <a:latin typeface="Gill Sans Infant Std" panose="020B0502020104020203" pitchFamily="34" charset="0"/>
              </a:rPr>
              <a:t>…NNA que </a:t>
            </a:r>
            <a:r>
              <a:rPr lang="en-US" sz="1100" dirty="0" err="1">
                <a:latin typeface="Gill Sans Infant Std" panose="020B0502020104020203" pitchFamily="34" charset="0"/>
              </a:rPr>
              <a:t>perdieron</a:t>
            </a:r>
            <a:r>
              <a:rPr lang="en-US" sz="1100" dirty="0">
                <a:latin typeface="Gill Sans Infant Std" panose="020B0502020104020203" pitchFamily="34" charset="0"/>
              </a:rPr>
              <a:t> (o </a:t>
            </a:r>
            <a:r>
              <a:rPr lang="en-US" sz="1100" dirty="0" err="1">
                <a:latin typeface="Gill Sans Infant Std" panose="020B0502020104020203" pitchFamily="34" charset="0"/>
              </a:rPr>
              <a:t>estan</a:t>
            </a:r>
            <a:r>
              <a:rPr lang="en-US" sz="1100" dirty="0">
                <a:latin typeface="Gill Sans Infant Std" panose="020B0502020104020203" pitchFamily="34" charset="0"/>
              </a:rPr>
              <a:t> </a:t>
            </a:r>
            <a:r>
              <a:rPr lang="en-US" sz="1100" dirty="0" err="1">
                <a:latin typeface="Gill Sans Infant Std" panose="020B0502020104020203" pitchFamily="34" charset="0"/>
              </a:rPr>
              <a:t>en</a:t>
            </a:r>
            <a:r>
              <a:rPr lang="en-US" sz="1100" dirty="0">
                <a:latin typeface="Gill Sans Infant Std" panose="020B0502020104020203" pitchFamily="34" charset="0"/>
              </a:rPr>
              <a:t> </a:t>
            </a:r>
            <a:r>
              <a:rPr lang="en-US" sz="1100" dirty="0" err="1">
                <a:latin typeface="Gill Sans Infant Std" panose="020B0502020104020203" pitchFamily="34" charset="0"/>
              </a:rPr>
              <a:t>riesgo</a:t>
            </a:r>
            <a:r>
              <a:rPr lang="en-US" sz="1100" dirty="0">
                <a:latin typeface="Gill Sans Infant Std" panose="020B0502020104020203" pitchFamily="34" charset="0"/>
              </a:rPr>
              <a:t> de </a:t>
            </a:r>
            <a:r>
              <a:rPr lang="en-US" sz="1100" dirty="0" err="1">
                <a:latin typeface="Gill Sans Infant Std" panose="020B0502020104020203" pitchFamily="34" charset="0"/>
              </a:rPr>
              <a:t>perder</a:t>
            </a:r>
            <a:r>
              <a:rPr lang="en-US" sz="1100" dirty="0">
                <a:latin typeface="Gill Sans Infant Std" panose="020B0502020104020203" pitchFamily="34" charset="0"/>
              </a:rPr>
              <a:t>) el </a:t>
            </a:r>
            <a:r>
              <a:rPr lang="en-US" sz="1100" dirty="0" err="1">
                <a:latin typeface="Gill Sans Infant Std" panose="020B0502020104020203" pitchFamily="34" charset="0"/>
              </a:rPr>
              <a:t>cuidado</a:t>
            </a:r>
            <a:r>
              <a:rPr lang="en-US" sz="1100" dirty="0">
                <a:latin typeface="Gill Sans Infant Std" panose="020B0502020104020203" pitchFamily="34" charset="0"/>
              </a:rPr>
              <a:t> parental/ familiar y </a:t>
            </a:r>
            <a:r>
              <a:rPr lang="en-US" sz="1100" dirty="0" err="1">
                <a:latin typeface="Gill Sans Infant Std" panose="020B0502020104020203" pitchFamily="34" charset="0"/>
              </a:rPr>
              <a:t>viven</a:t>
            </a:r>
            <a:r>
              <a:rPr lang="en-US" sz="1100" dirty="0">
                <a:latin typeface="Gill Sans Infant Std" panose="020B0502020104020203" pitchFamily="34" charset="0"/>
              </a:rPr>
              <a:t> </a:t>
            </a:r>
            <a:r>
              <a:rPr lang="en-US" sz="1100" dirty="0" err="1">
                <a:latin typeface="Gill Sans Infant Std" panose="020B0502020104020203" pitchFamily="34" charset="0"/>
              </a:rPr>
              <a:t>bajo</a:t>
            </a:r>
            <a:r>
              <a:rPr lang="en-US" sz="1100" dirty="0">
                <a:latin typeface="Gill Sans Infant Std" panose="020B0502020104020203" pitchFamily="34" charset="0"/>
              </a:rPr>
              <a:t> el </a:t>
            </a:r>
            <a:r>
              <a:rPr lang="en-US" sz="1100" dirty="0" err="1">
                <a:latin typeface="Gill Sans Infant Std" panose="020B0502020104020203" pitchFamily="34" charset="0"/>
              </a:rPr>
              <a:t>cuidado</a:t>
            </a:r>
            <a:r>
              <a:rPr lang="en-US" sz="1100" dirty="0">
                <a:latin typeface="Gill Sans Infant Std" panose="020B0502020104020203" pitchFamily="34" charset="0"/>
              </a:rPr>
              <a:t> </a:t>
            </a:r>
            <a:r>
              <a:rPr lang="en-US" sz="1100" dirty="0" err="1">
                <a:latin typeface="Gill Sans Infant Std" panose="020B0502020104020203" pitchFamily="34" charset="0"/>
              </a:rPr>
              <a:t>institucionalizado</a:t>
            </a:r>
            <a:r>
              <a:rPr lang="en-US" sz="1100" dirty="0">
                <a:latin typeface="Gill Sans Infant Std" panose="020B0502020104020203" pitchFamily="34" charset="0"/>
              </a:rPr>
              <a:t> o </a:t>
            </a:r>
            <a:r>
              <a:rPr lang="en-US" sz="1100" dirty="0" err="1">
                <a:latin typeface="Gill Sans Infant Std" panose="020B0502020104020203" pitchFamily="34" charset="0"/>
              </a:rPr>
              <a:t>en</a:t>
            </a:r>
            <a:r>
              <a:rPr lang="en-US" sz="1100" dirty="0">
                <a:latin typeface="Gill Sans Infant Std" panose="020B0502020104020203" pitchFamily="34" charset="0"/>
              </a:rPr>
              <a:t> </a:t>
            </a:r>
            <a:r>
              <a:rPr lang="en-US" sz="1100" dirty="0" err="1">
                <a:latin typeface="Gill Sans Infant Std" panose="020B0502020104020203" pitchFamily="34" charset="0"/>
              </a:rPr>
              <a:t>situacion</a:t>
            </a:r>
            <a:r>
              <a:rPr lang="en-US" sz="1100" dirty="0">
                <a:latin typeface="Gill Sans Infant Std" panose="020B0502020104020203" pitchFamily="34" charset="0"/>
              </a:rPr>
              <a:t> de </a:t>
            </a:r>
            <a:r>
              <a:rPr lang="en-US" sz="1100" dirty="0" err="1">
                <a:latin typeface="Gill Sans Infant Std" panose="020B0502020104020203" pitchFamily="34" charset="0"/>
              </a:rPr>
              <a:t>calles</a:t>
            </a:r>
            <a:endParaRPr lang="en-US" sz="1100" dirty="0">
              <a:latin typeface="Gill Sans Infant Std" panose="020B0502020104020203" pitchFamily="34" charset="0"/>
            </a:endParaRPr>
          </a:p>
          <a:p>
            <a:endParaRPr lang="en-US" sz="1100" dirty="0">
              <a:solidFill>
                <a:srgbClr val="000000"/>
              </a:solidFill>
              <a:latin typeface="Gill Sans Infant Std" panose="020B0502020104020203" pitchFamily="34" charset="0"/>
              <a:cs typeface="Arial" pitchFamily="34" charset="0"/>
            </a:endParaRPr>
          </a:p>
          <a:p>
            <a:r>
              <a:rPr lang="en-US" sz="1100" dirty="0">
                <a:solidFill>
                  <a:srgbClr val="000000"/>
                </a:solidFill>
                <a:latin typeface="Gill Sans Infant Std" panose="020B0502020104020203" pitchFamily="34" charset="0"/>
                <a:cs typeface="Arial" pitchFamily="34" charset="0"/>
              </a:rPr>
              <a:t>… NNA que </a:t>
            </a:r>
            <a:r>
              <a:rPr lang="en-US" sz="1100" dirty="0" err="1">
                <a:solidFill>
                  <a:srgbClr val="000000"/>
                </a:solidFill>
                <a:latin typeface="Gill Sans Infant Std" panose="020B0502020104020203" pitchFamily="34" charset="0"/>
                <a:cs typeface="Arial" pitchFamily="34" charset="0"/>
              </a:rPr>
              <a:t>viven</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en</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contextos</a:t>
            </a:r>
            <a:r>
              <a:rPr lang="en-US" sz="1100" dirty="0">
                <a:solidFill>
                  <a:srgbClr val="000000"/>
                </a:solidFill>
                <a:latin typeface="Gill Sans Infant Std" panose="020B0502020104020203" pitchFamily="34" charset="0"/>
                <a:cs typeface="Arial" pitchFamily="34" charset="0"/>
              </a:rPr>
              <a:t> Rurales </a:t>
            </a:r>
            <a:r>
              <a:rPr lang="en-US" sz="1100" dirty="0" err="1">
                <a:solidFill>
                  <a:srgbClr val="000000"/>
                </a:solidFill>
                <a:latin typeface="Gill Sans Infant Std" panose="020B0502020104020203" pitchFamily="34" charset="0"/>
                <a:cs typeface="Arial" pitchFamily="34" charset="0"/>
              </a:rPr>
              <a:t>indigenas</a:t>
            </a:r>
            <a:r>
              <a:rPr lang="en-US" sz="1100" dirty="0">
                <a:solidFill>
                  <a:srgbClr val="000000"/>
                </a:solidFill>
                <a:latin typeface="Gill Sans Infant Std" panose="020B0502020104020203" pitchFamily="34" charset="0"/>
                <a:cs typeface="Arial" pitchFamily="34" charset="0"/>
              </a:rPr>
              <a:t> o </a:t>
            </a:r>
            <a:r>
              <a:rPr lang="en-US" sz="1100" dirty="0" err="1">
                <a:solidFill>
                  <a:srgbClr val="000000"/>
                </a:solidFill>
                <a:latin typeface="Gill Sans Infant Std" panose="020B0502020104020203" pitchFamily="34" charset="0"/>
                <a:cs typeface="Arial" pitchFamily="34" charset="0"/>
              </a:rPr>
              <a:t>pertenencientes</a:t>
            </a:r>
            <a:r>
              <a:rPr lang="en-US" sz="1100" dirty="0">
                <a:solidFill>
                  <a:srgbClr val="000000"/>
                </a:solidFill>
                <a:latin typeface="Gill Sans Infant Std" panose="020B0502020104020203" pitchFamily="34" charset="0"/>
                <a:cs typeface="Arial" pitchFamily="34" charset="0"/>
              </a:rPr>
              <a:t> a </a:t>
            </a:r>
            <a:r>
              <a:rPr lang="en-US" sz="1100" dirty="0" err="1">
                <a:solidFill>
                  <a:srgbClr val="000000"/>
                </a:solidFill>
                <a:latin typeface="Gill Sans Infant Std" panose="020B0502020104020203" pitchFamily="34" charset="0"/>
                <a:cs typeface="Arial" pitchFamily="34" charset="0"/>
              </a:rPr>
              <a:t>los</a:t>
            </a:r>
            <a:r>
              <a:rPr lang="en-US" sz="1100" dirty="0">
                <a:solidFill>
                  <a:srgbClr val="000000"/>
                </a:solidFill>
                <a:latin typeface="Gill Sans Infant Std" panose="020B0502020104020203" pitchFamily="34" charset="0"/>
                <a:cs typeface="Arial" pitchFamily="34" charset="0"/>
              </a:rPr>
              <a:t> pueblos </a:t>
            </a:r>
            <a:r>
              <a:rPr lang="en-US" sz="1100" dirty="0" err="1">
                <a:solidFill>
                  <a:srgbClr val="000000"/>
                </a:solidFill>
                <a:latin typeface="Gill Sans Infant Std" panose="020B0502020104020203" pitchFamily="34" charset="0"/>
                <a:cs typeface="Arial" pitchFamily="34" charset="0"/>
              </a:rPr>
              <a:t>originarios</a:t>
            </a:r>
            <a:r>
              <a:rPr lang="en-US" sz="1100" dirty="0">
                <a:solidFill>
                  <a:srgbClr val="000000"/>
                </a:solidFill>
                <a:latin typeface="Gill Sans Infant Std" panose="020B0502020104020203" pitchFamily="34" charset="0"/>
                <a:cs typeface="Arial" pitchFamily="34" charset="0"/>
              </a:rPr>
              <a:t> que </a:t>
            </a:r>
            <a:r>
              <a:rPr lang="en-US" sz="1100" dirty="0" err="1">
                <a:solidFill>
                  <a:srgbClr val="000000"/>
                </a:solidFill>
                <a:latin typeface="Gill Sans Infant Std" panose="020B0502020104020203" pitchFamily="34" charset="0"/>
                <a:cs typeface="Arial" pitchFamily="34" charset="0"/>
              </a:rPr>
              <a:t>hayan</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emigrado</a:t>
            </a:r>
            <a:r>
              <a:rPr lang="en-US" sz="1100" dirty="0">
                <a:solidFill>
                  <a:srgbClr val="000000"/>
                </a:solidFill>
                <a:latin typeface="Gill Sans Infant Std" panose="020B0502020104020203" pitchFamily="34" charset="0"/>
                <a:cs typeface="Arial" pitchFamily="34" charset="0"/>
              </a:rPr>
              <a:t> a </a:t>
            </a:r>
            <a:r>
              <a:rPr lang="en-US" sz="1100" dirty="0" err="1">
                <a:solidFill>
                  <a:srgbClr val="000000"/>
                </a:solidFill>
                <a:latin typeface="Gill Sans Infant Std" panose="020B0502020104020203" pitchFamily="34" charset="0"/>
                <a:cs typeface="Arial" pitchFamily="34" charset="0"/>
              </a:rPr>
              <a:t>los</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centros</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urbanos</a:t>
            </a:r>
            <a:r>
              <a:rPr lang="en-US" sz="1100" dirty="0">
                <a:solidFill>
                  <a:srgbClr val="000000"/>
                </a:solidFill>
                <a:latin typeface="Gill Sans Infant Std" panose="020B0502020104020203" pitchFamily="34" charset="0"/>
                <a:cs typeface="Arial" pitchFamily="34" charset="0"/>
              </a:rPr>
              <a:t> con </a:t>
            </a:r>
            <a:r>
              <a:rPr lang="en-US" sz="1100" dirty="0" err="1">
                <a:solidFill>
                  <a:srgbClr val="000000"/>
                </a:solidFill>
                <a:latin typeface="Gill Sans Infant Std" panose="020B0502020104020203" pitchFamily="34" charset="0"/>
                <a:cs typeface="Arial" pitchFamily="34" charset="0"/>
              </a:rPr>
              <a:t>necesidades</a:t>
            </a:r>
            <a:r>
              <a:rPr lang="en-US" sz="1100" dirty="0">
                <a:solidFill>
                  <a:srgbClr val="000000"/>
                </a:solidFill>
                <a:latin typeface="Gill Sans Infant Std" panose="020B0502020104020203" pitchFamily="34" charset="0"/>
                <a:cs typeface="Arial" pitchFamily="34" charset="0"/>
              </a:rPr>
              <a:t> de inclusion y personas con </a:t>
            </a:r>
            <a:r>
              <a:rPr lang="en-US" sz="1100" dirty="0" err="1">
                <a:solidFill>
                  <a:srgbClr val="000000"/>
                </a:solidFill>
                <a:latin typeface="Gill Sans Infant Std" panose="020B0502020104020203" pitchFamily="34" charset="0"/>
                <a:cs typeface="Arial" pitchFamily="34" charset="0"/>
              </a:rPr>
              <a:t>discapacidad</a:t>
            </a:r>
            <a:endParaRPr lang="en-US" sz="1100" dirty="0">
              <a:solidFill>
                <a:srgbClr val="000000"/>
              </a:solidFill>
              <a:latin typeface="Gill Sans Infant Std" panose="020B0502020104020203" pitchFamily="34" charset="0"/>
              <a:cs typeface="Arial" pitchFamily="34" charset="0"/>
            </a:endParaRPr>
          </a:p>
          <a:p>
            <a:endParaRPr lang="en-US" sz="1100" dirty="0">
              <a:solidFill>
                <a:srgbClr val="000000"/>
              </a:solidFill>
              <a:latin typeface="Gill Sans Infant Std" panose="020B0502020104020203" pitchFamily="34" charset="0"/>
              <a:cs typeface="Arial" pitchFamily="34" charset="0"/>
            </a:endParaRPr>
          </a:p>
          <a:p>
            <a:r>
              <a:rPr lang="en-US" sz="1100" dirty="0">
                <a:solidFill>
                  <a:srgbClr val="000000"/>
                </a:solidFill>
                <a:latin typeface="Gill Sans Infant Std" panose="020B0502020104020203" pitchFamily="34" charset="0"/>
                <a:cs typeface="Arial" pitchFamily="34" charset="0"/>
              </a:rPr>
              <a:t>…NNA que </a:t>
            </a:r>
            <a:r>
              <a:rPr lang="en-US" sz="1100" dirty="0" err="1">
                <a:solidFill>
                  <a:srgbClr val="000000"/>
                </a:solidFill>
                <a:latin typeface="Gill Sans Infant Std" panose="020B0502020104020203" pitchFamily="34" charset="0"/>
                <a:cs typeface="Arial" pitchFamily="34" charset="0"/>
              </a:rPr>
              <a:t>sufren</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disciminación</a:t>
            </a:r>
            <a:r>
              <a:rPr lang="en-US" sz="1100" dirty="0">
                <a:solidFill>
                  <a:srgbClr val="000000"/>
                </a:solidFill>
                <a:latin typeface="Gill Sans Infant Std" panose="020B0502020104020203" pitchFamily="34" charset="0"/>
                <a:cs typeface="Arial" pitchFamily="34" charset="0"/>
              </a:rPr>
              <a:t> y/o </a:t>
            </a:r>
            <a:r>
              <a:rPr lang="en-US" sz="1100" dirty="0" err="1">
                <a:solidFill>
                  <a:srgbClr val="000000"/>
                </a:solidFill>
                <a:latin typeface="Gill Sans Infant Std" panose="020B0502020104020203" pitchFamily="34" charset="0"/>
                <a:cs typeface="Arial" pitchFamily="34" charset="0"/>
              </a:rPr>
              <a:t>violencia</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por</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su</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origen</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étnico</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identidad</a:t>
            </a:r>
            <a:r>
              <a:rPr lang="en-US" sz="1100" dirty="0">
                <a:solidFill>
                  <a:srgbClr val="000000"/>
                </a:solidFill>
                <a:latin typeface="Gill Sans Infant Std" panose="020B0502020104020203" pitchFamily="34" charset="0"/>
                <a:cs typeface="Arial" pitchFamily="34" charset="0"/>
              </a:rPr>
              <a:t> de </a:t>
            </a:r>
            <a:r>
              <a:rPr lang="en-US" sz="1100" dirty="0" err="1">
                <a:solidFill>
                  <a:srgbClr val="000000"/>
                </a:solidFill>
                <a:latin typeface="Gill Sans Infant Std" panose="020B0502020104020203" pitchFamily="34" charset="0"/>
                <a:cs typeface="Arial" pitchFamily="34" charset="0"/>
              </a:rPr>
              <a:t>género</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orientación</a:t>
            </a:r>
            <a:r>
              <a:rPr lang="en-US" sz="1100" dirty="0">
                <a:solidFill>
                  <a:srgbClr val="000000"/>
                </a:solidFill>
                <a:latin typeface="Gill Sans Infant Std" panose="020B0502020104020203" pitchFamily="34" charset="0"/>
                <a:cs typeface="Arial" pitchFamily="34" charset="0"/>
              </a:rPr>
              <a:t> sexual, </a:t>
            </a:r>
            <a:r>
              <a:rPr lang="en-US" sz="1100" dirty="0" err="1">
                <a:solidFill>
                  <a:srgbClr val="000000"/>
                </a:solidFill>
                <a:latin typeface="Gill Sans Infant Std" panose="020B0502020104020203" pitchFamily="34" charset="0"/>
                <a:cs typeface="Arial" pitchFamily="34" charset="0"/>
              </a:rPr>
              <a:t>edad</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nivel</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socioeconómico</a:t>
            </a:r>
            <a:r>
              <a:rPr lang="en-US" sz="1100" dirty="0">
                <a:solidFill>
                  <a:srgbClr val="000000"/>
                </a:solidFill>
                <a:latin typeface="Gill Sans Infant Std" panose="020B0502020104020203" pitchFamily="34" charset="0"/>
                <a:cs typeface="Arial" pitchFamily="34" charset="0"/>
              </a:rPr>
              <a:t> o </a:t>
            </a:r>
            <a:r>
              <a:rPr lang="en-US" sz="1100" dirty="0" err="1">
                <a:solidFill>
                  <a:srgbClr val="000000"/>
                </a:solidFill>
                <a:latin typeface="Gill Sans Infant Std" panose="020B0502020104020203" pitchFamily="34" charset="0"/>
                <a:cs typeface="Arial" pitchFamily="34" charset="0"/>
              </a:rPr>
              <a:t>discapacidad</a:t>
            </a:r>
            <a:r>
              <a:rPr lang="en-US" sz="1100" dirty="0">
                <a:solidFill>
                  <a:srgbClr val="000000"/>
                </a:solidFill>
                <a:latin typeface="Gill Sans Infant Std" panose="020B0502020104020203" pitchFamily="34" charset="0"/>
                <a:cs typeface="Arial" pitchFamily="34" charset="0"/>
              </a:rPr>
              <a:t>.</a:t>
            </a:r>
          </a:p>
          <a:p>
            <a:endParaRPr lang="en-US" sz="1100" dirty="0">
              <a:solidFill>
                <a:srgbClr val="000000"/>
              </a:solidFill>
              <a:latin typeface="Gill Sans Infant Std" panose="020B0502020104020203" pitchFamily="34" charset="0"/>
              <a:cs typeface="Arial" pitchFamily="34" charset="0"/>
            </a:endParaRPr>
          </a:p>
          <a:p>
            <a:r>
              <a:rPr lang="en-US" sz="1100" dirty="0">
                <a:solidFill>
                  <a:srgbClr val="000000"/>
                </a:solidFill>
                <a:latin typeface="Gill Sans Infant Std" panose="020B0502020104020203" pitchFamily="34" charset="0"/>
                <a:cs typeface="Arial" pitchFamily="34" charset="0"/>
              </a:rPr>
              <a:t>…NNA </a:t>
            </a:r>
            <a:r>
              <a:rPr lang="en-US" sz="1100" dirty="0" err="1">
                <a:solidFill>
                  <a:srgbClr val="000000"/>
                </a:solidFill>
                <a:latin typeface="Gill Sans Infant Std" panose="020B0502020104020203" pitchFamily="34" charset="0"/>
                <a:cs typeface="Arial" pitchFamily="34" charset="0"/>
              </a:rPr>
              <a:t>en</a:t>
            </a:r>
            <a:r>
              <a:rPr lang="en-US" sz="1100" dirty="0">
                <a:solidFill>
                  <a:srgbClr val="000000"/>
                </a:solidFill>
                <a:latin typeface="Gill Sans Infant Std" panose="020B0502020104020203" pitchFamily="34" charset="0"/>
                <a:cs typeface="Arial" pitchFamily="34" charset="0"/>
              </a:rPr>
              <a:t> conflict con la ley y/o que </a:t>
            </a:r>
            <a:r>
              <a:rPr lang="en-US" sz="1100" dirty="0" err="1">
                <a:solidFill>
                  <a:srgbClr val="000000"/>
                </a:solidFill>
                <a:latin typeface="Gill Sans Infant Std" panose="020B0502020104020203" pitchFamily="34" charset="0"/>
                <a:cs typeface="Arial" pitchFamily="34" charset="0"/>
              </a:rPr>
              <a:t>acompañan</a:t>
            </a:r>
            <a:r>
              <a:rPr lang="en-US" sz="1100" dirty="0">
                <a:solidFill>
                  <a:srgbClr val="000000"/>
                </a:solidFill>
                <a:latin typeface="Gill Sans Infant Std" panose="020B0502020104020203" pitchFamily="34" charset="0"/>
                <a:cs typeface="Arial" pitchFamily="34" charset="0"/>
              </a:rPr>
              <a:t> a </a:t>
            </a:r>
            <a:r>
              <a:rPr lang="en-US" sz="1100" dirty="0" err="1">
                <a:solidFill>
                  <a:srgbClr val="000000"/>
                </a:solidFill>
                <a:latin typeface="Gill Sans Infant Std" panose="020B0502020104020203" pitchFamily="34" charset="0"/>
                <a:cs typeface="Arial" pitchFamily="34" charset="0"/>
              </a:rPr>
              <a:t>sus</a:t>
            </a:r>
            <a:r>
              <a:rPr lang="en-US" sz="1100" dirty="0">
                <a:solidFill>
                  <a:srgbClr val="000000"/>
                </a:solidFill>
                <a:latin typeface="Gill Sans Infant Std" panose="020B0502020104020203" pitchFamily="34" charset="0"/>
                <a:cs typeface="Arial" pitchFamily="34" charset="0"/>
              </a:rPr>
              <a:t> padres o </a:t>
            </a:r>
            <a:r>
              <a:rPr lang="en-US" sz="1100" dirty="0" err="1">
                <a:solidFill>
                  <a:srgbClr val="000000"/>
                </a:solidFill>
                <a:latin typeface="Gill Sans Infant Std" panose="020B0502020104020203" pitchFamily="34" charset="0"/>
                <a:cs typeface="Arial" pitchFamily="34" charset="0"/>
              </a:rPr>
              <a:t>madres</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privadas</a:t>
            </a:r>
            <a:r>
              <a:rPr lang="en-US" sz="1100" dirty="0">
                <a:solidFill>
                  <a:srgbClr val="000000"/>
                </a:solidFill>
                <a:latin typeface="Gill Sans Infant Std" panose="020B0502020104020203" pitchFamily="34" charset="0"/>
                <a:cs typeface="Arial" pitchFamily="34" charset="0"/>
              </a:rPr>
              <a:t> de Libertad.</a:t>
            </a:r>
          </a:p>
          <a:p>
            <a:endParaRPr lang="en-US" sz="1100" dirty="0">
              <a:solidFill>
                <a:srgbClr val="000000"/>
              </a:solidFill>
              <a:latin typeface="Gill Sans Infant Std" panose="020B0502020104020203" pitchFamily="34" charset="0"/>
              <a:cs typeface="Arial" pitchFamily="34" charset="0"/>
            </a:endParaRPr>
          </a:p>
          <a:p>
            <a:r>
              <a:rPr lang="en-US" sz="1100" dirty="0">
                <a:solidFill>
                  <a:srgbClr val="000000"/>
                </a:solidFill>
                <a:latin typeface="Gill Sans Infant Std" panose="020B0502020104020203" pitchFamily="34" charset="0"/>
                <a:cs typeface="Arial" pitchFamily="34" charset="0"/>
              </a:rPr>
              <a:t>…</a:t>
            </a:r>
            <a:r>
              <a:rPr lang="en-US" sz="1100" dirty="0" err="1">
                <a:solidFill>
                  <a:srgbClr val="000000"/>
                </a:solidFill>
                <a:latin typeface="Gill Sans Infant Std" panose="020B0502020104020203" pitchFamily="34" charset="0"/>
                <a:cs typeface="Arial" pitchFamily="34" charset="0"/>
              </a:rPr>
              <a:t>Niñas</a:t>
            </a:r>
            <a:r>
              <a:rPr lang="en-US" sz="1100" dirty="0">
                <a:solidFill>
                  <a:srgbClr val="000000"/>
                </a:solidFill>
                <a:latin typeface="Gill Sans Infant Std" panose="020B0502020104020203" pitchFamily="34" charset="0"/>
                <a:cs typeface="Arial" pitchFamily="34" charset="0"/>
              </a:rPr>
              <a:t>, adolescents </a:t>
            </a:r>
            <a:r>
              <a:rPr lang="en-US" sz="1100" dirty="0" err="1">
                <a:solidFill>
                  <a:srgbClr val="000000"/>
                </a:solidFill>
                <a:latin typeface="Gill Sans Infant Std" panose="020B0502020104020203" pitchFamily="34" charset="0"/>
                <a:cs typeface="Arial" pitchFamily="34" charset="0"/>
              </a:rPr>
              <a:t>mujeres</a:t>
            </a:r>
            <a:r>
              <a:rPr lang="en-US" sz="1100" dirty="0">
                <a:solidFill>
                  <a:srgbClr val="000000"/>
                </a:solidFill>
                <a:latin typeface="Gill Sans Infant Std" panose="020B0502020104020203" pitchFamily="34" charset="0"/>
                <a:cs typeface="Arial" pitchFamily="34" charset="0"/>
              </a:rPr>
              <a:t> y </a:t>
            </a:r>
            <a:r>
              <a:rPr lang="en-US" sz="1100" dirty="0" err="1">
                <a:solidFill>
                  <a:srgbClr val="000000"/>
                </a:solidFill>
                <a:latin typeface="Gill Sans Infant Std" panose="020B0502020104020203" pitchFamily="34" charset="0"/>
                <a:cs typeface="Arial" pitchFamily="34" charset="0"/>
              </a:rPr>
              <a:t>adolescentes</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embarazadas</a:t>
            </a:r>
            <a:r>
              <a:rPr lang="en-US" sz="1100" dirty="0">
                <a:solidFill>
                  <a:srgbClr val="000000"/>
                </a:solidFill>
                <a:latin typeface="Gill Sans Infant Std" panose="020B0502020104020203" pitchFamily="34" charset="0"/>
                <a:cs typeface="Arial" pitchFamily="34" charset="0"/>
              </a:rPr>
              <a:t> o que son </a:t>
            </a:r>
            <a:r>
              <a:rPr lang="en-US" sz="1100" dirty="0" err="1">
                <a:solidFill>
                  <a:srgbClr val="000000"/>
                </a:solidFill>
                <a:latin typeface="Gill Sans Infant Std" panose="020B0502020104020203" pitchFamily="34" charset="0"/>
                <a:cs typeface="Arial" pitchFamily="34" charset="0"/>
              </a:rPr>
              <a:t>madres</a:t>
            </a:r>
            <a:r>
              <a:rPr lang="en-US" sz="1100" dirty="0">
                <a:solidFill>
                  <a:srgbClr val="000000"/>
                </a:solidFill>
                <a:latin typeface="Gill Sans Infant Std" panose="020B0502020104020203" pitchFamily="34" charset="0"/>
                <a:cs typeface="Arial" pitchFamily="34" charset="0"/>
              </a:rPr>
              <a:t>.</a:t>
            </a:r>
          </a:p>
          <a:p>
            <a:endParaRPr lang="en-US" sz="1100" dirty="0">
              <a:solidFill>
                <a:srgbClr val="000000"/>
              </a:solidFill>
              <a:latin typeface="Gill Sans Infant Std" panose="020B0502020104020203" pitchFamily="34" charset="0"/>
              <a:cs typeface="Arial" pitchFamily="34" charset="0"/>
            </a:endParaRPr>
          </a:p>
          <a:p>
            <a:r>
              <a:rPr lang="en-US" sz="1100" dirty="0">
                <a:solidFill>
                  <a:srgbClr val="000000"/>
                </a:solidFill>
                <a:latin typeface="Gill Sans Infant Std" panose="020B0502020104020203" pitchFamily="34" charset="0"/>
                <a:cs typeface="Arial" pitchFamily="34" charset="0"/>
              </a:rPr>
              <a:t>… NNA </a:t>
            </a:r>
            <a:r>
              <a:rPr lang="en-US" sz="1100" dirty="0" err="1">
                <a:solidFill>
                  <a:srgbClr val="000000"/>
                </a:solidFill>
                <a:latin typeface="Gill Sans Infant Std" panose="020B0502020104020203" pitchFamily="34" charset="0"/>
                <a:cs typeface="Arial" pitchFamily="34" charset="0"/>
              </a:rPr>
              <a:t>afectados</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por</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desastres</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humanitarios</a:t>
            </a:r>
            <a:r>
              <a:rPr lang="en-US" sz="1100" dirty="0">
                <a:solidFill>
                  <a:srgbClr val="000000"/>
                </a:solidFill>
                <a:latin typeface="Gill Sans Infant Std" panose="020B0502020104020203" pitchFamily="34" charset="0"/>
                <a:cs typeface="Arial" pitchFamily="34" charset="0"/>
              </a:rPr>
              <a:t>.</a:t>
            </a:r>
          </a:p>
        </p:txBody>
      </p:sp>
      <p:pic>
        <p:nvPicPr>
          <p:cNvPr id="18" name="Imagen 17"/>
          <p:cNvPicPr/>
          <p:nvPr/>
        </p:nvPicPr>
        <p:blipFill rotWithShape="1">
          <a:blip r:embed="rId9"/>
          <a:srcRect l="39660" t="22689" r="33434" b="30395"/>
          <a:stretch/>
        </p:blipFill>
        <p:spPr bwMode="auto">
          <a:xfrm>
            <a:off x="5280692" y="1905115"/>
            <a:ext cx="3381375" cy="3519665"/>
          </a:xfrm>
          <a:prstGeom prst="rect">
            <a:avLst/>
          </a:prstGeom>
          <a:ln>
            <a:noFill/>
          </a:ln>
          <a:extLst>
            <a:ext uri="{53640926-AAD7-44D8-BBD7-CCE9431645EC}">
              <a14:shadowObscured xmlns:a14="http://schemas.microsoft.com/office/drawing/2010/main"/>
            </a:ext>
          </a:extLst>
        </p:spPr>
      </p:pic>
    </p:spTree>
    <p:custDataLst>
      <p:tags r:id="rId2"/>
    </p:custDataLst>
    <p:extLst>
      <p:ext uri="{BB962C8B-B14F-4D97-AF65-F5344CB8AC3E}">
        <p14:creationId xmlns:p14="http://schemas.microsoft.com/office/powerpoint/2010/main" val="2145459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3"/>
            </p:custDataLst>
            <p:ext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85048" name="think-cell Slide" r:id="rId6" imgW="530" imgH="531" progId="TCLayout.ActiveDocument.1">
                  <p:embed/>
                </p:oleObj>
              </mc:Choice>
              <mc:Fallback>
                <p:oleObj name="think-cell Slide" r:id="rId6" imgW="530" imgH="531" progId="TCLayout.ActiveDocument.1">
                  <p:embed/>
                  <p:pic>
                    <p:nvPicPr>
                      <p:cNvPr id="3" name="Object 2" hidden="1"/>
                      <p:cNvPicPr/>
                      <p:nvPr/>
                    </p:nvPicPr>
                    <p:blipFill>
                      <a:blip r:embed="rId7"/>
                      <a:stretch>
                        <a:fillRect/>
                      </a:stretch>
                    </p:blipFill>
                    <p:spPr>
                      <a:xfrm>
                        <a:off x="382589" y="1589"/>
                        <a:ext cx="1587" cy="1587"/>
                      </a:xfrm>
                      <a:prstGeom prst="rect">
                        <a:avLst/>
                      </a:prstGeom>
                    </p:spPr>
                  </p:pic>
                </p:oleObj>
              </mc:Fallback>
            </mc:AlternateContent>
          </a:graphicData>
        </a:graphic>
      </p:graphicFrame>
      <p:sp>
        <p:nvSpPr>
          <p:cNvPr id="4" name="Title 3"/>
          <p:cNvSpPr>
            <a:spLocks noGrp="1"/>
          </p:cNvSpPr>
          <p:nvPr>
            <p:ph type="title"/>
          </p:nvPr>
        </p:nvSpPr>
        <p:spPr>
          <a:xfrm>
            <a:off x="382589" y="98120"/>
            <a:ext cx="9144000" cy="867600"/>
          </a:xfrm>
        </p:spPr>
        <p:txBody>
          <a:bodyPr/>
          <a:lstStyle/>
          <a:p>
            <a:pPr>
              <a:buSzPts val="2400"/>
            </a:pPr>
            <a:r>
              <a:rPr lang="en-US" dirty="0"/>
              <a:t>Plan </a:t>
            </a:r>
            <a:r>
              <a:rPr lang="en-US" dirty="0" err="1"/>
              <a:t>Estrategico</a:t>
            </a:r>
            <a:r>
              <a:rPr lang="en-US" dirty="0"/>
              <a:t> País de Bolivia:</a:t>
            </a:r>
            <a:br>
              <a:rPr lang="en-US" dirty="0">
                <a:latin typeface="Arial" panose="020B0604020202020204" pitchFamily="34" charset="0"/>
              </a:rPr>
            </a:br>
            <a:r>
              <a:rPr lang="en-US" dirty="0" err="1">
                <a:latin typeface="Arial" panose="020B0604020202020204" pitchFamily="34" charset="0"/>
              </a:rPr>
              <a:t>Metas</a:t>
            </a:r>
            <a:r>
              <a:rPr lang="en-US" dirty="0">
                <a:latin typeface="Arial" panose="020B0604020202020204" pitchFamily="34" charset="0"/>
              </a:rPr>
              <a:t>, </a:t>
            </a:r>
            <a:r>
              <a:rPr lang="en-US" dirty="0" err="1">
                <a:latin typeface="Arial" panose="020B0604020202020204" pitchFamily="34" charset="0"/>
              </a:rPr>
              <a:t>Teoria</a:t>
            </a:r>
            <a:r>
              <a:rPr lang="en-US" dirty="0">
                <a:latin typeface="Arial" panose="020B0604020202020204" pitchFamily="34" charset="0"/>
              </a:rPr>
              <a:t> de </a:t>
            </a:r>
            <a:r>
              <a:rPr lang="en-US" dirty="0" err="1">
                <a:latin typeface="Arial" panose="020B0604020202020204" pitchFamily="34" charset="0"/>
              </a:rPr>
              <a:t>Cambio</a:t>
            </a:r>
            <a:r>
              <a:rPr lang="en-US" dirty="0">
                <a:latin typeface="Arial" panose="020B0604020202020204" pitchFamily="34" charset="0"/>
              </a:rPr>
              <a:t>, y planes de </a:t>
            </a:r>
            <a:r>
              <a:rPr lang="en-US" dirty="0" err="1">
                <a:latin typeface="Arial" panose="020B0604020202020204" pitchFamily="34" charset="0"/>
              </a:rPr>
              <a:t>implementación</a:t>
            </a:r>
            <a:endParaRPr lang="en-US" dirty="0">
              <a:latin typeface="Arial" panose="020B0604020202020204" pitchFamily="34" charset="0"/>
            </a:endParaRPr>
          </a:p>
        </p:txBody>
      </p:sp>
      <p:sp>
        <p:nvSpPr>
          <p:cNvPr id="72" name="TextBox 71"/>
          <p:cNvSpPr txBox="1"/>
          <p:nvPr/>
        </p:nvSpPr>
        <p:spPr>
          <a:xfrm>
            <a:off x="261474" y="5188744"/>
            <a:ext cx="8489489" cy="540239"/>
          </a:xfrm>
          <a:prstGeom prst="rect">
            <a:avLst/>
          </a:prstGeom>
          <a:solidFill>
            <a:srgbClr val="808080"/>
          </a:solidFill>
          <a:ln w="19050">
            <a:noFill/>
          </a:ln>
        </p:spPr>
        <p:txBody>
          <a:bodyPr wrap="square" rtlCol="0" anchor="t">
            <a:noAutofit/>
          </a:bodyPr>
          <a:lstStyle/>
          <a:p>
            <a:pPr algn="ctr"/>
            <a:r>
              <a:rPr lang="en-US" sz="1200" dirty="0" err="1">
                <a:solidFill>
                  <a:srgbClr val="FFFFFF"/>
                </a:solidFill>
                <a:latin typeface="Trade Gothic LT Com Cn" panose="020B0806040303020004"/>
                <a:ea typeface="Times New Roman" panose="02020603050405020304" pitchFamily="18" charset="0"/>
                <a:cs typeface="Times New Roman" panose="02020603050405020304" pitchFamily="18" charset="0"/>
              </a:rPr>
              <a:t>Insumos</a:t>
            </a:r>
            <a:r>
              <a:rPr lang="en-US" sz="1200" dirty="0">
                <a:solidFill>
                  <a:srgbClr val="FFFFFF"/>
                </a:solidFill>
                <a:latin typeface="Trade Gothic LT Com Cn" panose="020B0806040303020004"/>
                <a:ea typeface="Times New Roman" panose="02020603050405020304" pitchFamily="18" charset="0"/>
                <a:cs typeface="Times New Roman" panose="02020603050405020304" pitchFamily="18" charset="0"/>
              </a:rPr>
              <a:t> y </a:t>
            </a:r>
            <a:r>
              <a:rPr lang="en-US" sz="1200" dirty="0" err="1">
                <a:solidFill>
                  <a:srgbClr val="FFFFFF"/>
                </a:solidFill>
                <a:latin typeface="Trade Gothic LT Com Cn" panose="020B0806040303020004"/>
                <a:ea typeface="Times New Roman" panose="02020603050405020304" pitchFamily="18" charset="0"/>
                <a:cs typeface="Times New Roman" panose="02020603050405020304" pitchFamily="18" charset="0"/>
              </a:rPr>
              <a:t>actividades</a:t>
            </a:r>
            <a:endParaRPr lang="en-US" sz="1200" dirty="0">
              <a:solidFill>
                <a:srgbClr val="FFFFFF"/>
              </a:solidFill>
              <a:latin typeface="Trade Gothic LT Com Cn" panose="020B0806040303020004"/>
              <a:ea typeface="Times New Roman" panose="02020603050405020304" pitchFamily="18" charset="0"/>
              <a:cs typeface="Times New Roman" panose="02020603050405020304" pitchFamily="18" charset="0"/>
            </a:endParaRPr>
          </a:p>
          <a:p>
            <a:pPr marL="112713" indent="-112713" algn="ctr">
              <a:buFont typeface="Arial" panose="020B0604020202020204" pitchFamily="34" charset="0"/>
              <a:buChar char="•"/>
            </a:pPr>
            <a:r>
              <a:rPr lang="en-US" sz="1000" dirty="0" err="1">
                <a:solidFill>
                  <a:srgbClr val="FFFFFF"/>
                </a:solidFill>
                <a:latin typeface="Trade Gothic LT Com Cn" panose="020B0806040303020004"/>
                <a:ea typeface="Times New Roman" panose="02020603050405020304" pitchFamily="18" charset="0"/>
                <a:cs typeface="Times New Roman" panose="02020603050405020304" pitchFamily="18" charset="0"/>
              </a:rPr>
              <a:t>Una</a:t>
            </a:r>
            <a:r>
              <a:rPr lang="en-US" sz="1000" dirty="0">
                <a:solidFill>
                  <a:srgbClr val="FFFFFF"/>
                </a:solidFill>
                <a:latin typeface="Trade Gothic LT Com Cn" panose="020B0806040303020004"/>
                <a:ea typeface="Times New Roman" panose="02020603050405020304" pitchFamily="18" charset="0"/>
                <a:cs typeface="Times New Roman" panose="02020603050405020304" pitchFamily="18" charset="0"/>
              </a:rPr>
              <a:t> </a:t>
            </a:r>
            <a:r>
              <a:rPr lang="en-US" sz="1000" dirty="0" err="1">
                <a:solidFill>
                  <a:srgbClr val="FFFFFF"/>
                </a:solidFill>
                <a:latin typeface="Trade Gothic LT Com Cn" panose="020B0806040303020004"/>
                <a:ea typeface="Times New Roman" panose="02020603050405020304" pitchFamily="18" charset="0"/>
                <a:cs typeface="Times New Roman" panose="02020603050405020304" pitchFamily="18" charset="0"/>
              </a:rPr>
              <a:t>estrategia</a:t>
            </a:r>
            <a:r>
              <a:rPr lang="en-US" sz="1000" dirty="0">
                <a:solidFill>
                  <a:srgbClr val="FFFFFF"/>
                </a:solidFill>
                <a:latin typeface="Trade Gothic LT Com Cn" panose="020B0806040303020004"/>
                <a:ea typeface="Times New Roman" panose="02020603050405020304" pitchFamily="18" charset="0"/>
                <a:cs typeface="Times New Roman" panose="02020603050405020304" pitchFamily="18" charset="0"/>
              </a:rPr>
              <a:t> integral para </a:t>
            </a:r>
            <a:r>
              <a:rPr lang="en-US" sz="1000" dirty="0" err="1">
                <a:solidFill>
                  <a:srgbClr val="FFFFFF"/>
                </a:solidFill>
                <a:latin typeface="Trade Gothic LT Com Cn" panose="020B0806040303020004"/>
                <a:ea typeface="Times New Roman" panose="02020603050405020304" pitchFamily="18" charset="0"/>
                <a:cs typeface="Times New Roman" panose="02020603050405020304" pitchFamily="18" charset="0"/>
              </a:rPr>
              <a:t>fortalecer</a:t>
            </a:r>
            <a:r>
              <a:rPr lang="en-US" sz="1000" dirty="0">
                <a:solidFill>
                  <a:srgbClr val="FFFFFF"/>
                </a:solidFill>
                <a:latin typeface="Trade Gothic LT Com Cn" panose="020B0806040303020004"/>
                <a:ea typeface="Times New Roman" panose="02020603050405020304" pitchFamily="18" charset="0"/>
                <a:cs typeface="Times New Roman" panose="02020603050405020304" pitchFamily="18" charset="0"/>
              </a:rPr>
              <a:t> la </a:t>
            </a:r>
            <a:r>
              <a:rPr lang="en-US" sz="1000" dirty="0" err="1">
                <a:solidFill>
                  <a:srgbClr val="FFFFFF"/>
                </a:solidFill>
                <a:latin typeface="Trade Gothic LT Com Cn" panose="020B0806040303020004"/>
                <a:ea typeface="Times New Roman" panose="02020603050405020304" pitchFamily="18" charset="0"/>
                <a:cs typeface="Times New Roman" panose="02020603050405020304" pitchFamily="18" charset="0"/>
              </a:rPr>
              <a:t>comunicación</a:t>
            </a:r>
            <a:r>
              <a:rPr lang="en-US" sz="1000" dirty="0">
                <a:solidFill>
                  <a:srgbClr val="FFFFFF"/>
                </a:solidFill>
                <a:latin typeface="Trade Gothic LT Com Cn" panose="020B0806040303020004"/>
                <a:ea typeface="Times New Roman" panose="02020603050405020304" pitchFamily="18" charset="0"/>
                <a:cs typeface="Times New Roman" panose="02020603050405020304" pitchFamily="18" charset="0"/>
              </a:rPr>
              <a:t> entre </a:t>
            </a:r>
            <a:r>
              <a:rPr lang="en-US" sz="1000" dirty="0" err="1">
                <a:solidFill>
                  <a:srgbClr val="FFFFFF"/>
                </a:solidFill>
                <a:latin typeface="Trade Gothic LT Com Cn" panose="020B0806040303020004"/>
                <a:ea typeface="Times New Roman" panose="02020603050405020304" pitchFamily="18" charset="0"/>
                <a:cs typeface="Times New Roman" panose="02020603050405020304" pitchFamily="18" charset="0"/>
              </a:rPr>
              <a:t>equipos</a:t>
            </a:r>
            <a:r>
              <a:rPr lang="en-US" sz="1000" dirty="0">
                <a:solidFill>
                  <a:srgbClr val="FFFFFF"/>
                </a:solidFill>
                <a:latin typeface="Trade Gothic LT Com Cn" panose="020B0806040303020004"/>
                <a:ea typeface="Times New Roman" panose="02020603050405020304" pitchFamily="18" charset="0"/>
                <a:cs typeface="Times New Roman" panose="02020603050405020304" pitchFamily="18" charset="0"/>
              </a:rPr>
              <a:t> </a:t>
            </a:r>
            <a:r>
              <a:rPr lang="en-US" sz="1000" dirty="0" err="1">
                <a:solidFill>
                  <a:srgbClr val="FFFFFF"/>
                </a:solidFill>
                <a:latin typeface="Trade Gothic LT Com Cn" panose="020B0806040303020004"/>
                <a:ea typeface="Times New Roman" panose="02020603050405020304" pitchFamily="18" charset="0"/>
                <a:cs typeface="Times New Roman" panose="02020603050405020304" pitchFamily="18" charset="0"/>
              </a:rPr>
              <a:t>tematicos</a:t>
            </a:r>
            <a:r>
              <a:rPr lang="en-US" sz="1000" dirty="0">
                <a:solidFill>
                  <a:srgbClr val="FFFFFF"/>
                </a:solidFill>
                <a:latin typeface="Trade Gothic LT Com Cn" panose="020B0806040303020004"/>
                <a:ea typeface="Times New Roman" panose="02020603050405020304" pitchFamily="18" charset="0"/>
                <a:cs typeface="Times New Roman" panose="02020603050405020304" pitchFamily="18" charset="0"/>
              </a:rPr>
              <a:t>.</a:t>
            </a:r>
          </a:p>
          <a:p>
            <a:pPr marL="112713" indent="-112713" algn="ctr">
              <a:buFont typeface="Arial" panose="020B0604020202020204" pitchFamily="34" charset="0"/>
              <a:buChar char="•"/>
            </a:pPr>
            <a:r>
              <a:rPr lang="en-US" sz="1000" dirty="0">
                <a:solidFill>
                  <a:srgbClr val="FFFFFF"/>
                </a:solidFill>
                <a:latin typeface="Trade Gothic LT Com Cn" panose="020B0806040303020004"/>
                <a:ea typeface="Times New Roman" panose="02020603050405020304" pitchFamily="18" charset="0"/>
                <a:cs typeface="Times New Roman" panose="02020603050405020304" pitchFamily="18" charset="0"/>
              </a:rPr>
              <a:t> </a:t>
            </a:r>
            <a:r>
              <a:rPr lang="en-US" sz="1000" dirty="0" err="1">
                <a:solidFill>
                  <a:srgbClr val="FFFFFF"/>
                </a:solidFill>
                <a:latin typeface="Trade Gothic LT Com Cn" panose="020B0806040303020004"/>
                <a:ea typeface="Times New Roman" panose="02020603050405020304" pitchFamily="18" charset="0"/>
                <a:cs typeface="Times New Roman" panose="02020603050405020304" pitchFamily="18" charset="0"/>
              </a:rPr>
              <a:t>Todos</a:t>
            </a:r>
            <a:r>
              <a:rPr lang="en-US" sz="1000" dirty="0">
                <a:solidFill>
                  <a:srgbClr val="FFFFFF"/>
                </a:solidFill>
                <a:latin typeface="Trade Gothic LT Com Cn" panose="020B0806040303020004"/>
                <a:ea typeface="Times New Roman" panose="02020603050405020304" pitchFamily="18" charset="0"/>
                <a:cs typeface="Times New Roman" panose="02020603050405020304" pitchFamily="18" charset="0"/>
              </a:rPr>
              <a:t> </a:t>
            </a:r>
            <a:r>
              <a:rPr lang="en-US" sz="1000" dirty="0" err="1">
                <a:solidFill>
                  <a:srgbClr val="FFFFFF"/>
                </a:solidFill>
                <a:latin typeface="Trade Gothic LT Com Cn" panose="020B0806040303020004"/>
                <a:ea typeface="Times New Roman" panose="02020603050405020304" pitchFamily="18" charset="0"/>
                <a:cs typeface="Times New Roman" panose="02020603050405020304" pitchFamily="18" charset="0"/>
              </a:rPr>
              <a:t>los</a:t>
            </a:r>
            <a:r>
              <a:rPr lang="en-US" sz="1000" dirty="0">
                <a:solidFill>
                  <a:srgbClr val="FFFFFF"/>
                </a:solidFill>
                <a:latin typeface="Trade Gothic LT Com Cn" panose="020B0806040303020004"/>
                <a:ea typeface="Times New Roman" panose="02020603050405020304" pitchFamily="18" charset="0"/>
                <a:cs typeface="Times New Roman" panose="02020603050405020304" pitchFamily="18" charset="0"/>
              </a:rPr>
              <a:t> </a:t>
            </a:r>
            <a:r>
              <a:rPr lang="en-US" sz="1000" dirty="0" err="1">
                <a:solidFill>
                  <a:srgbClr val="FFFFFF"/>
                </a:solidFill>
                <a:latin typeface="Trade Gothic LT Com Cn" panose="020B0806040303020004"/>
                <a:ea typeface="Times New Roman" panose="02020603050405020304" pitchFamily="18" charset="0"/>
                <a:cs typeface="Times New Roman" panose="02020603050405020304" pitchFamily="18" charset="0"/>
              </a:rPr>
              <a:t>programas</a:t>
            </a:r>
            <a:r>
              <a:rPr lang="en-US" sz="1000" dirty="0">
                <a:solidFill>
                  <a:srgbClr val="FFFFFF"/>
                </a:solidFill>
                <a:latin typeface="Trade Gothic LT Com Cn" panose="020B0806040303020004"/>
                <a:ea typeface="Times New Roman" panose="02020603050405020304" pitchFamily="18" charset="0"/>
                <a:cs typeface="Times New Roman" panose="02020603050405020304" pitchFamily="18" charset="0"/>
              </a:rPr>
              <a:t> y </a:t>
            </a:r>
            <a:r>
              <a:rPr lang="en-US" sz="1000" dirty="0" err="1">
                <a:solidFill>
                  <a:srgbClr val="FFFFFF"/>
                </a:solidFill>
                <a:latin typeface="Trade Gothic LT Com Cn" panose="020B0806040303020004"/>
                <a:ea typeface="Times New Roman" panose="02020603050405020304" pitchFamily="18" charset="0"/>
                <a:cs typeface="Times New Roman" panose="02020603050405020304" pitchFamily="18" charset="0"/>
              </a:rPr>
              <a:t>equipos</a:t>
            </a:r>
            <a:r>
              <a:rPr lang="en-US" sz="1000" dirty="0">
                <a:solidFill>
                  <a:srgbClr val="FFFFFF"/>
                </a:solidFill>
                <a:latin typeface="Trade Gothic LT Com Cn" panose="020B0806040303020004"/>
                <a:ea typeface="Times New Roman" panose="02020603050405020304" pitchFamily="18" charset="0"/>
                <a:cs typeface="Times New Roman" panose="02020603050405020304" pitchFamily="18" charset="0"/>
              </a:rPr>
              <a:t> de SC </a:t>
            </a:r>
            <a:r>
              <a:rPr lang="en-US" sz="1000" dirty="0" err="1">
                <a:solidFill>
                  <a:srgbClr val="FFFFFF"/>
                </a:solidFill>
                <a:latin typeface="Trade Gothic LT Com Cn" panose="020B0806040303020004"/>
                <a:ea typeface="Times New Roman" panose="02020603050405020304" pitchFamily="18" charset="0"/>
                <a:cs typeface="Times New Roman" panose="02020603050405020304" pitchFamily="18" charset="0"/>
              </a:rPr>
              <a:t>seran</a:t>
            </a:r>
            <a:r>
              <a:rPr lang="en-US" sz="1000" dirty="0">
                <a:solidFill>
                  <a:srgbClr val="FFFFFF"/>
                </a:solidFill>
                <a:latin typeface="Trade Gothic LT Com Cn" panose="020B0806040303020004"/>
                <a:ea typeface="Times New Roman" panose="02020603050405020304" pitchFamily="18" charset="0"/>
                <a:cs typeface="Times New Roman" panose="02020603050405020304" pitchFamily="18" charset="0"/>
              </a:rPr>
              <a:t> </a:t>
            </a:r>
            <a:r>
              <a:rPr lang="en-US" sz="1000" dirty="0" err="1">
                <a:solidFill>
                  <a:srgbClr val="FFFFFF"/>
                </a:solidFill>
                <a:latin typeface="Trade Gothic LT Com Cn" panose="020B0806040303020004"/>
                <a:ea typeface="Times New Roman" panose="02020603050405020304" pitchFamily="18" charset="0"/>
                <a:cs typeface="Times New Roman" panose="02020603050405020304" pitchFamily="18" charset="0"/>
              </a:rPr>
              <a:t>informados</a:t>
            </a:r>
            <a:r>
              <a:rPr lang="en-US" sz="1000" dirty="0">
                <a:solidFill>
                  <a:srgbClr val="FFFFFF"/>
                </a:solidFill>
                <a:latin typeface="Trade Gothic LT Com Cn" panose="020B0806040303020004"/>
                <a:ea typeface="Times New Roman" panose="02020603050405020304" pitchFamily="18" charset="0"/>
                <a:cs typeface="Times New Roman" panose="02020603050405020304" pitchFamily="18" charset="0"/>
              </a:rPr>
              <a:t> y </a:t>
            </a:r>
            <a:r>
              <a:rPr lang="en-US" sz="1000" dirty="0" err="1">
                <a:solidFill>
                  <a:srgbClr val="FFFFFF"/>
                </a:solidFill>
                <a:latin typeface="Trade Gothic LT Com Cn" panose="020B0806040303020004"/>
                <a:ea typeface="Times New Roman" panose="02020603050405020304" pitchFamily="18" charset="0"/>
                <a:cs typeface="Times New Roman" panose="02020603050405020304" pitchFamily="18" charset="0"/>
              </a:rPr>
              <a:t>capacitados</a:t>
            </a:r>
            <a:r>
              <a:rPr lang="en-US" sz="1000" dirty="0">
                <a:solidFill>
                  <a:srgbClr val="FFFFFF"/>
                </a:solidFill>
                <a:latin typeface="Trade Gothic LT Com Cn" panose="020B0806040303020004"/>
                <a:ea typeface="Times New Roman" panose="02020603050405020304" pitchFamily="18" charset="0"/>
                <a:cs typeface="Times New Roman" panose="02020603050405020304" pitchFamily="18" charset="0"/>
              </a:rPr>
              <a:t> </a:t>
            </a:r>
            <a:r>
              <a:rPr lang="en-US" sz="1000" dirty="0" err="1">
                <a:solidFill>
                  <a:srgbClr val="FFFFFF"/>
                </a:solidFill>
                <a:latin typeface="Trade Gothic LT Com Cn" panose="020B0806040303020004"/>
                <a:ea typeface="Times New Roman" panose="02020603050405020304" pitchFamily="18" charset="0"/>
                <a:cs typeface="Times New Roman" panose="02020603050405020304" pitchFamily="18" charset="0"/>
              </a:rPr>
              <a:t>en</a:t>
            </a:r>
            <a:r>
              <a:rPr lang="en-US" sz="1000" dirty="0">
                <a:solidFill>
                  <a:srgbClr val="FFFFFF"/>
                </a:solidFill>
                <a:latin typeface="Trade Gothic LT Com Cn" panose="020B0806040303020004"/>
                <a:ea typeface="Times New Roman" panose="02020603050405020304" pitchFamily="18" charset="0"/>
                <a:cs typeface="Times New Roman" panose="02020603050405020304" pitchFamily="18" charset="0"/>
              </a:rPr>
              <a:t> el </a:t>
            </a:r>
            <a:r>
              <a:rPr lang="en-US" sz="1000" dirty="0" err="1">
                <a:solidFill>
                  <a:srgbClr val="FFFFFF"/>
                </a:solidFill>
                <a:latin typeface="Trade Gothic LT Com Cn" panose="020B0806040303020004"/>
                <a:ea typeface="Times New Roman" panose="02020603050405020304" pitchFamily="18" charset="0"/>
                <a:cs typeface="Times New Roman" panose="02020603050405020304" pitchFamily="18" charset="0"/>
              </a:rPr>
              <a:t>enfoque</a:t>
            </a:r>
            <a:r>
              <a:rPr lang="en-US" sz="1000" dirty="0">
                <a:solidFill>
                  <a:srgbClr val="FFFFFF"/>
                </a:solidFill>
                <a:latin typeface="Trade Gothic LT Com Cn" panose="020B0806040303020004"/>
                <a:ea typeface="Times New Roman" panose="02020603050405020304" pitchFamily="18" charset="0"/>
                <a:cs typeface="Times New Roman" panose="02020603050405020304" pitchFamily="18" charset="0"/>
              </a:rPr>
              <a:t> de </a:t>
            </a:r>
            <a:r>
              <a:rPr lang="en-US" sz="1000" dirty="0" err="1">
                <a:solidFill>
                  <a:srgbClr val="FFFFFF"/>
                </a:solidFill>
                <a:latin typeface="Trade Gothic LT Com Cn" panose="020B0806040303020004"/>
                <a:ea typeface="Times New Roman" panose="02020603050405020304" pitchFamily="18" charset="0"/>
                <a:cs typeface="Times New Roman" panose="02020603050405020304" pitchFamily="18" charset="0"/>
              </a:rPr>
              <a:t>genero</a:t>
            </a:r>
            <a:r>
              <a:rPr lang="en-US" sz="1000" dirty="0">
                <a:solidFill>
                  <a:srgbClr val="FFFFFF"/>
                </a:solidFill>
                <a:latin typeface="Trade Gothic LT Com Cn" panose="020B0806040303020004"/>
                <a:ea typeface="Times New Roman" panose="02020603050405020304" pitchFamily="18" charset="0"/>
                <a:cs typeface="Times New Roman" panose="02020603050405020304" pitchFamily="18" charset="0"/>
              </a:rPr>
              <a:t> </a:t>
            </a:r>
            <a:r>
              <a:rPr lang="en-US" sz="1000" dirty="0" err="1">
                <a:solidFill>
                  <a:srgbClr val="FFFFFF"/>
                </a:solidFill>
                <a:latin typeface="Trade Gothic LT Com Cn" panose="020B0806040303020004"/>
                <a:ea typeface="Times New Roman" panose="02020603050405020304" pitchFamily="18" charset="0"/>
                <a:cs typeface="Times New Roman" panose="02020603050405020304" pitchFamily="18" charset="0"/>
              </a:rPr>
              <a:t>transformador</a:t>
            </a:r>
            <a:r>
              <a:rPr lang="en-US" sz="1000" dirty="0">
                <a:solidFill>
                  <a:srgbClr val="FFFFFF"/>
                </a:solidFill>
                <a:latin typeface="Trade Gothic LT Com Cn" panose="020B0806040303020004"/>
                <a:ea typeface="Times New Roman" panose="02020603050405020304" pitchFamily="18" charset="0"/>
                <a:cs typeface="Times New Roman" panose="02020603050405020304" pitchFamily="18" charset="0"/>
              </a:rPr>
              <a:t> </a:t>
            </a:r>
            <a:r>
              <a:rPr lang="en-US" sz="1000" dirty="0" err="1">
                <a:solidFill>
                  <a:srgbClr val="FFFFFF"/>
                </a:solidFill>
                <a:latin typeface="Trade Gothic LT Com Cn" panose="020B0806040303020004"/>
                <a:ea typeface="Times New Roman" panose="02020603050405020304" pitchFamily="18" charset="0"/>
                <a:cs typeface="Times New Roman" panose="02020603050405020304" pitchFamily="18" charset="0"/>
              </a:rPr>
              <a:t>en</a:t>
            </a:r>
            <a:r>
              <a:rPr lang="en-US" sz="1000" dirty="0">
                <a:solidFill>
                  <a:srgbClr val="FFFFFF"/>
                </a:solidFill>
                <a:latin typeface="Trade Gothic LT Com Cn" panose="020B0806040303020004"/>
                <a:ea typeface="Times New Roman" panose="02020603050405020304" pitchFamily="18" charset="0"/>
                <a:cs typeface="Times New Roman" panose="02020603050405020304" pitchFamily="18" charset="0"/>
              </a:rPr>
              <a:t> la </a:t>
            </a:r>
            <a:r>
              <a:rPr lang="en-US" sz="1000" dirty="0" err="1">
                <a:solidFill>
                  <a:srgbClr val="FFFFFF"/>
                </a:solidFill>
                <a:latin typeface="Trade Gothic LT Com Cn" panose="020B0806040303020004"/>
                <a:ea typeface="Times New Roman" panose="02020603050405020304" pitchFamily="18" charset="0"/>
                <a:cs typeface="Times New Roman" panose="02020603050405020304" pitchFamily="18" charset="0"/>
              </a:rPr>
              <a:t>primera</a:t>
            </a:r>
            <a:r>
              <a:rPr lang="en-US" sz="1000" dirty="0">
                <a:solidFill>
                  <a:srgbClr val="FFFFFF"/>
                </a:solidFill>
                <a:latin typeface="Trade Gothic LT Com Cn" panose="020B0806040303020004"/>
                <a:ea typeface="Times New Roman" panose="02020603050405020304" pitchFamily="18" charset="0"/>
                <a:cs typeface="Times New Roman" panose="02020603050405020304" pitchFamily="18" charset="0"/>
              </a:rPr>
              <a:t> </a:t>
            </a:r>
            <a:r>
              <a:rPr lang="en-US" sz="1000" dirty="0" err="1">
                <a:solidFill>
                  <a:srgbClr val="FFFFFF"/>
                </a:solidFill>
                <a:latin typeface="Trade Gothic LT Com Cn" panose="020B0806040303020004"/>
                <a:ea typeface="Times New Roman" panose="02020603050405020304" pitchFamily="18" charset="0"/>
                <a:cs typeface="Times New Roman" panose="02020603050405020304" pitchFamily="18" charset="0"/>
              </a:rPr>
              <a:t>infancia</a:t>
            </a:r>
            <a:r>
              <a:rPr lang="en-US" sz="1000" dirty="0">
                <a:solidFill>
                  <a:srgbClr val="FFFFFF"/>
                </a:solidFill>
                <a:latin typeface="Trade Gothic LT Com Cn" panose="020B0806040303020004"/>
                <a:ea typeface="Times New Roman" panose="02020603050405020304" pitchFamily="18" charset="0"/>
                <a:cs typeface="Times New Roman" panose="02020603050405020304" pitchFamily="18" charset="0"/>
              </a:rPr>
              <a:t>.</a:t>
            </a:r>
            <a:endParaRPr lang="en-US" sz="1000" dirty="0">
              <a:latin typeface="Trade Gothic LT Com Cn" panose="020B0806040303020004"/>
              <a:ea typeface="Times New Roman" panose="02020603050405020304" pitchFamily="18" charset="0"/>
            </a:endParaRPr>
          </a:p>
        </p:txBody>
      </p:sp>
      <p:sp>
        <p:nvSpPr>
          <p:cNvPr id="61" name="Up Arrow 60"/>
          <p:cNvSpPr/>
          <p:nvPr/>
        </p:nvSpPr>
        <p:spPr>
          <a:xfrm>
            <a:off x="8705678" y="1110232"/>
            <a:ext cx="1312991" cy="5337542"/>
          </a:xfrm>
          <a:prstGeom prst="upArrow">
            <a:avLst>
              <a:gd name="adj1" fmla="val 65000"/>
              <a:gd name="adj2" fmla="val 53484"/>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rade Gothic LT Com Cn" panose="020B0806040303020004"/>
            </a:endParaRPr>
          </a:p>
        </p:txBody>
      </p:sp>
      <p:sp>
        <p:nvSpPr>
          <p:cNvPr id="62" name="TextBox 61"/>
          <p:cNvSpPr txBox="1"/>
          <p:nvPr/>
        </p:nvSpPr>
        <p:spPr>
          <a:xfrm rot="5400000">
            <a:off x="6690217" y="3457904"/>
            <a:ext cx="5422605" cy="789685"/>
          </a:xfrm>
          <a:prstGeom prst="rect">
            <a:avLst/>
          </a:prstGeom>
          <a:noFill/>
        </p:spPr>
        <p:txBody>
          <a:bodyPr wrap="square" rtlCol="0" anchor="ctr">
            <a:noAutofit/>
          </a:bodyPr>
          <a:lstStyle/>
          <a:p>
            <a:pPr algn="ctr"/>
            <a:r>
              <a:rPr lang="en-US" sz="1200" b="1" dirty="0">
                <a:solidFill>
                  <a:schemeClr val="bg1"/>
                </a:solidFill>
                <a:latin typeface="Trade Gothic LT Com Cn" panose="020B0806040303020004"/>
              </a:rPr>
              <a:t>ENFOQUE EN LOS NNA MÁS VULNERABLES</a:t>
            </a:r>
          </a:p>
          <a:p>
            <a:pPr algn="ctr"/>
            <a:r>
              <a:rPr lang="en-US" sz="1000" dirty="0">
                <a:solidFill>
                  <a:schemeClr val="bg1"/>
                </a:solidFill>
                <a:latin typeface="Trade Gothic LT Com Cn" panose="020B0806040303020004"/>
              </a:rPr>
              <a:t>Area rural y </a:t>
            </a:r>
            <a:r>
              <a:rPr lang="en-US" sz="1000" dirty="0" err="1">
                <a:solidFill>
                  <a:schemeClr val="bg1"/>
                </a:solidFill>
                <a:latin typeface="Trade Gothic LT Com Cn" panose="020B0806040303020004"/>
              </a:rPr>
              <a:t>peri-urbana</a:t>
            </a:r>
            <a:endParaRPr lang="en-US" sz="1000" dirty="0">
              <a:solidFill>
                <a:schemeClr val="bg1"/>
              </a:solidFill>
              <a:latin typeface="Trade Gothic LT Com Cn" panose="020B0806040303020004"/>
            </a:endParaRPr>
          </a:p>
          <a:p>
            <a:pPr marL="112713" indent="-112713" algn="ctr">
              <a:buFont typeface="Arial" panose="020B0604020202020204" pitchFamily="34" charset="0"/>
              <a:buChar char="•"/>
            </a:pPr>
            <a:r>
              <a:rPr lang="en-US" sz="1000" dirty="0" err="1">
                <a:solidFill>
                  <a:schemeClr val="bg1"/>
                </a:solidFill>
                <a:latin typeface="Trade Gothic LT Com Cn" panose="020B0806040303020004"/>
              </a:rPr>
              <a:t>Contextos</a:t>
            </a:r>
            <a:r>
              <a:rPr lang="en-US" sz="1000" dirty="0">
                <a:solidFill>
                  <a:schemeClr val="bg1"/>
                </a:solidFill>
                <a:latin typeface="Trade Gothic LT Com Cn" panose="020B0806040303020004"/>
              </a:rPr>
              <a:t> y </a:t>
            </a:r>
            <a:r>
              <a:rPr lang="en-US" sz="1000" dirty="0" err="1">
                <a:solidFill>
                  <a:schemeClr val="bg1"/>
                </a:solidFill>
                <a:latin typeface="Trade Gothic LT Com Cn" panose="020B0806040303020004"/>
              </a:rPr>
              <a:t>familias</a:t>
            </a:r>
            <a:r>
              <a:rPr lang="en-US" sz="1000" dirty="0">
                <a:solidFill>
                  <a:schemeClr val="bg1"/>
                </a:solidFill>
                <a:latin typeface="Trade Gothic LT Com Cn" panose="020B0806040303020004"/>
              </a:rPr>
              <a:t> </a:t>
            </a:r>
            <a:r>
              <a:rPr lang="en-US" sz="1000" dirty="0" err="1">
                <a:solidFill>
                  <a:schemeClr val="bg1"/>
                </a:solidFill>
                <a:latin typeface="Trade Gothic LT Com Cn" panose="020B0806040303020004"/>
              </a:rPr>
              <a:t>indigena</a:t>
            </a:r>
            <a:r>
              <a:rPr lang="en-US" sz="1000" dirty="0">
                <a:solidFill>
                  <a:schemeClr val="bg1"/>
                </a:solidFill>
                <a:latin typeface="Trade Gothic LT Com Cn" panose="020B0806040303020004"/>
              </a:rPr>
              <a:t> y </a:t>
            </a:r>
            <a:r>
              <a:rPr lang="en-US" sz="1000" dirty="0" err="1">
                <a:solidFill>
                  <a:schemeClr val="bg1"/>
                </a:solidFill>
                <a:latin typeface="Trade Gothic LT Com Cn" panose="020B0806040303020004"/>
              </a:rPr>
              <a:t>han</a:t>
            </a:r>
            <a:r>
              <a:rPr lang="en-US" sz="1000" dirty="0">
                <a:solidFill>
                  <a:schemeClr val="bg1"/>
                </a:solidFill>
                <a:latin typeface="Trade Gothic LT Com Cn" panose="020B0806040303020004"/>
              </a:rPr>
              <a:t> </a:t>
            </a:r>
            <a:r>
              <a:rPr lang="en-US" sz="1000" dirty="0" err="1">
                <a:solidFill>
                  <a:schemeClr val="bg1"/>
                </a:solidFill>
                <a:latin typeface="Trade Gothic LT Com Cn" panose="020B0806040303020004"/>
              </a:rPr>
              <a:t>migrado</a:t>
            </a:r>
            <a:r>
              <a:rPr lang="en-US" sz="1000" dirty="0">
                <a:solidFill>
                  <a:schemeClr val="bg1"/>
                </a:solidFill>
                <a:latin typeface="Trade Gothic LT Com Cn" panose="020B0806040303020004"/>
              </a:rPr>
              <a:t> a areas </a:t>
            </a:r>
            <a:r>
              <a:rPr lang="en-US" sz="1000" dirty="0" err="1">
                <a:solidFill>
                  <a:schemeClr val="bg1"/>
                </a:solidFill>
                <a:latin typeface="Trade Gothic LT Com Cn" panose="020B0806040303020004"/>
              </a:rPr>
              <a:t>urbanas</a:t>
            </a:r>
            <a:r>
              <a:rPr lang="en-US" sz="1000" dirty="0">
                <a:solidFill>
                  <a:schemeClr val="bg1"/>
                </a:solidFill>
                <a:latin typeface="Trade Gothic LT Com Cn" panose="020B0806040303020004"/>
              </a:rPr>
              <a:t> y </a:t>
            </a:r>
            <a:r>
              <a:rPr lang="en-US" sz="1000" dirty="0" err="1">
                <a:solidFill>
                  <a:schemeClr val="bg1"/>
                </a:solidFill>
                <a:latin typeface="Trade Gothic LT Com Cn" panose="020B0806040303020004"/>
              </a:rPr>
              <a:t>peri-urbanas</a:t>
            </a:r>
            <a:r>
              <a:rPr lang="en-US" sz="1000" dirty="0">
                <a:solidFill>
                  <a:schemeClr val="bg1"/>
                </a:solidFill>
                <a:latin typeface="Trade Gothic LT Com Cn" panose="020B0806040303020004"/>
              </a:rPr>
              <a:t> </a:t>
            </a:r>
            <a:r>
              <a:rPr lang="en-US" sz="1000" dirty="0" err="1">
                <a:solidFill>
                  <a:schemeClr val="bg1"/>
                </a:solidFill>
                <a:latin typeface="Trade Gothic LT Com Cn" panose="020B0806040303020004"/>
              </a:rPr>
              <a:t>en</a:t>
            </a:r>
            <a:r>
              <a:rPr lang="en-US" sz="1000" dirty="0">
                <a:solidFill>
                  <a:schemeClr val="bg1"/>
                </a:solidFill>
                <a:latin typeface="Trade Gothic LT Com Cn" panose="020B0806040303020004"/>
              </a:rPr>
              <a:t> </a:t>
            </a:r>
            <a:r>
              <a:rPr lang="en-US" sz="1000" dirty="0" err="1">
                <a:solidFill>
                  <a:schemeClr val="bg1"/>
                </a:solidFill>
                <a:latin typeface="Trade Gothic LT Com Cn" panose="020B0806040303020004"/>
              </a:rPr>
              <a:t>busqueda</a:t>
            </a:r>
            <a:r>
              <a:rPr lang="en-US" sz="1000" dirty="0">
                <a:solidFill>
                  <a:schemeClr val="bg1"/>
                </a:solidFill>
                <a:latin typeface="Trade Gothic LT Com Cn" panose="020B0806040303020004"/>
              </a:rPr>
              <a:t> a major </a:t>
            </a:r>
            <a:r>
              <a:rPr lang="en-US" sz="1000" dirty="0" err="1">
                <a:solidFill>
                  <a:schemeClr val="bg1"/>
                </a:solidFill>
                <a:latin typeface="Trade Gothic LT Com Cn" panose="020B0806040303020004"/>
              </a:rPr>
              <a:t>oportunidades</a:t>
            </a:r>
            <a:r>
              <a:rPr lang="en-US" sz="1000" dirty="0">
                <a:solidFill>
                  <a:schemeClr val="bg1"/>
                </a:solidFill>
                <a:latin typeface="Trade Gothic LT Com Cn" panose="020B0806040303020004"/>
              </a:rPr>
              <a:t>.</a:t>
            </a:r>
          </a:p>
          <a:p>
            <a:pPr marL="112713" indent="-112713" algn="ctr">
              <a:buFont typeface="Arial" panose="020B0604020202020204" pitchFamily="34" charset="0"/>
              <a:buChar char="•"/>
            </a:pPr>
            <a:r>
              <a:rPr lang="en-US" sz="1000" dirty="0">
                <a:solidFill>
                  <a:schemeClr val="bg1"/>
                </a:solidFill>
                <a:latin typeface="Trade Gothic LT Com Cn" panose="020B0806040303020004"/>
              </a:rPr>
              <a:t>NNA que </a:t>
            </a:r>
            <a:r>
              <a:rPr lang="en-US" sz="1000" dirty="0" err="1">
                <a:solidFill>
                  <a:schemeClr val="bg1"/>
                </a:solidFill>
                <a:latin typeface="Trade Gothic LT Com Cn" panose="020B0806040303020004"/>
              </a:rPr>
              <a:t>han</a:t>
            </a:r>
            <a:r>
              <a:rPr lang="en-US" sz="1000" dirty="0">
                <a:solidFill>
                  <a:schemeClr val="bg1"/>
                </a:solidFill>
                <a:latin typeface="Trade Gothic LT Com Cn" panose="020B0806040303020004"/>
              </a:rPr>
              <a:t> </a:t>
            </a:r>
            <a:r>
              <a:rPr lang="en-US" sz="1000" dirty="0" err="1">
                <a:solidFill>
                  <a:schemeClr val="bg1"/>
                </a:solidFill>
                <a:latin typeface="Trade Gothic LT Com Cn" panose="020B0806040303020004"/>
              </a:rPr>
              <a:t>perdido</a:t>
            </a:r>
            <a:r>
              <a:rPr lang="en-US" sz="1000" dirty="0">
                <a:solidFill>
                  <a:schemeClr val="bg1"/>
                </a:solidFill>
                <a:latin typeface="Trade Gothic LT Com Cn" panose="020B0806040303020004"/>
              </a:rPr>
              <a:t> el </a:t>
            </a:r>
            <a:r>
              <a:rPr lang="en-US" sz="1000" dirty="0" err="1">
                <a:solidFill>
                  <a:schemeClr val="bg1"/>
                </a:solidFill>
                <a:latin typeface="Trade Gothic LT Com Cn" panose="020B0806040303020004"/>
              </a:rPr>
              <a:t>cuidado</a:t>
            </a:r>
            <a:r>
              <a:rPr lang="en-US" sz="1000" dirty="0">
                <a:solidFill>
                  <a:schemeClr val="bg1"/>
                </a:solidFill>
                <a:latin typeface="Trade Gothic LT Com Cn" panose="020B0806040303020004"/>
              </a:rPr>
              <a:t> parental/familiar y </a:t>
            </a:r>
            <a:r>
              <a:rPr lang="en-US" sz="1000" dirty="0" err="1">
                <a:solidFill>
                  <a:schemeClr val="bg1"/>
                </a:solidFill>
                <a:latin typeface="Trade Gothic LT Com Cn" panose="020B0806040303020004"/>
              </a:rPr>
              <a:t>estan</a:t>
            </a:r>
            <a:r>
              <a:rPr lang="en-US" sz="1000" dirty="0">
                <a:solidFill>
                  <a:schemeClr val="bg1"/>
                </a:solidFill>
                <a:latin typeface="Trade Gothic LT Com Cn" panose="020B0806040303020004"/>
              </a:rPr>
              <a:t> con </a:t>
            </a:r>
            <a:r>
              <a:rPr lang="en-US" sz="1000" dirty="0" err="1">
                <a:solidFill>
                  <a:schemeClr val="bg1"/>
                </a:solidFill>
                <a:latin typeface="Trade Gothic LT Com Cn" panose="020B0806040303020004"/>
              </a:rPr>
              <a:t>cuidado</a:t>
            </a:r>
            <a:r>
              <a:rPr lang="en-US" sz="1000" dirty="0">
                <a:solidFill>
                  <a:schemeClr val="bg1"/>
                </a:solidFill>
                <a:latin typeface="Trade Gothic LT Com Cn" panose="020B0806040303020004"/>
              </a:rPr>
              <a:t> </a:t>
            </a:r>
            <a:r>
              <a:rPr lang="en-US" sz="1000" dirty="0" err="1">
                <a:solidFill>
                  <a:schemeClr val="bg1"/>
                </a:solidFill>
                <a:latin typeface="Trade Gothic LT Com Cn" panose="020B0806040303020004"/>
              </a:rPr>
              <a:t>institucional</a:t>
            </a:r>
            <a:endParaRPr lang="en-US" sz="1000" dirty="0">
              <a:solidFill>
                <a:schemeClr val="bg1"/>
              </a:solidFill>
              <a:latin typeface="Trade Gothic LT Com Cn" panose="020B0806040303020004"/>
            </a:endParaRPr>
          </a:p>
        </p:txBody>
      </p:sp>
      <p:sp>
        <p:nvSpPr>
          <p:cNvPr id="55" name="Up Arrow 54"/>
          <p:cNvSpPr/>
          <p:nvPr/>
        </p:nvSpPr>
        <p:spPr>
          <a:xfrm>
            <a:off x="1386260" y="1677221"/>
            <a:ext cx="341944" cy="146127"/>
          </a:xfrm>
          <a:prstGeom prst="upArrow">
            <a:avLst/>
          </a:prstGeom>
          <a:solidFill>
            <a:srgbClr val="009CA6"/>
          </a:solidFill>
          <a:ln w="6350" cap="flat" cmpd="sng" algn="ctr">
            <a:noFill/>
            <a:prstDash val="solid"/>
            <a:miter lim="800000"/>
          </a:ln>
          <a:effectLst/>
        </p:spPr>
        <p:txBody>
          <a:bodyPr rtlCol="0" anchor="ctr">
            <a:noAutofit/>
          </a:bodyPr>
          <a:lstStyle/>
          <a:p>
            <a:endParaRPr lang="en-US" sz="1050">
              <a:latin typeface="Trade Gothic LT Com Cn" panose="020B0806040303020004"/>
            </a:endParaRPr>
          </a:p>
        </p:txBody>
      </p:sp>
      <p:sp>
        <p:nvSpPr>
          <p:cNvPr id="64" name="Up Arrow 63"/>
          <p:cNvSpPr/>
          <p:nvPr/>
        </p:nvSpPr>
        <p:spPr>
          <a:xfrm>
            <a:off x="4322517" y="1685425"/>
            <a:ext cx="341944" cy="146127"/>
          </a:xfrm>
          <a:prstGeom prst="upArrow">
            <a:avLst/>
          </a:prstGeom>
          <a:solidFill>
            <a:srgbClr val="009CA6"/>
          </a:solidFill>
          <a:ln w="6350" cap="flat" cmpd="sng" algn="ctr">
            <a:noFill/>
            <a:prstDash val="solid"/>
            <a:miter lim="800000"/>
          </a:ln>
          <a:effectLst/>
        </p:spPr>
        <p:txBody>
          <a:bodyPr rtlCol="0" anchor="ctr">
            <a:noAutofit/>
          </a:bodyPr>
          <a:lstStyle/>
          <a:p>
            <a:endParaRPr lang="en-US" sz="1050">
              <a:latin typeface="Trade Gothic LT Com Cn" panose="020B0806040303020004"/>
            </a:endParaRPr>
          </a:p>
        </p:txBody>
      </p:sp>
      <p:sp>
        <p:nvSpPr>
          <p:cNvPr id="65" name="Up Arrow 64"/>
          <p:cNvSpPr/>
          <p:nvPr/>
        </p:nvSpPr>
        <p:spPr>
          <a:xfrm>
            <a:off x="7376431" y="1631679"/>
            <a:ext cx="341944" cy="344436"/>
          </a:xfrm>
          <a:prstGeom prst="upArrow">
            <a:avLst/>
          </a:prstGeom>
          <a:solidFill>
            <a:srgbClr val="009CA6"/>
          </a:solidFill>
          <a:ln w="6350" cap="flat" cmpd="sng" algn="ctr">
            <a:noFill/>
            <a:prstDash val="solid"/>
            <a:miter lim="800000"/>
          </a:ln>
          <a:effectLst/>
        </p:spPr>
        <p:txBody>
          <a:bodyPr rtlCol="0" anchor="ctr">
            <a:noAutofit/>
          </a:bodyPr>
          <a:lstStyle/>
          <a:p>
            <a:endParaRPr lang="en-US" sz="1050">
              <a:latin typeface="Trade Gothic LT Com Cn" panose="020B0806040303020004"/>
            </a:endParaRPr>
          </a:p>
        </p:txBody>
      </p:sp>
      <p:sp>
        <p:nvSpPr>
          <p:cNvPr id="53" name="Up Arrow 18">
            <a:extLst>
              <a:ext uri="{FF2B5EF4-FFF2-40B4-BE49-F238E27FC236}">
                <a16:creationId xmlns:a16="http://schemas.microsoft.com/office/drawing/2014/main" id="{1156FA7D-8193-4813-BD23-B41F5344576D}"/>
              </a:ext>
            </a:extLst>
          </p:cNvPr>
          <p:cNvSpPr/>
          <p:nvPr/>
        </p:nvSpPr>
        <p:spPr>
          <a:xfrm>
            <a:off x="1324686" y="3250951"/>
            <a:ext cx="341944" cy="152955"/>
          </a:xfrm>
          <a:prstGeom prst="upArrow">
            <a:avLst/>
          </a:prstGeom>
          <a:solidFill>
            <a:srgbClr val="FF4C02"/>
          </a:solidFill>
          <a:ln w="6350" cap="flat" cmpd="sng" algn="ctr">
            <a:noFill/>
            <a:prstDash val="solid"/>
            <a:miter lim="800000"/>
          </a:ln>
          <a:effectLst/>
        </p:spPr>
        <p:txBody>
          <a:bodyPr rtlCol="0" anchor="ctr"/>
          <a:lstStyle/>
          <a:p>
            <a:endParaRPr lang="en-US" sz="1400">
              <a:latin typeface="Trade Gothic LT Com Cn" panose="020B0806040303020004"/>
            </a:endParaRPr>
          </a:p>
        </p:txBody>
      </p:sp>
      <p:sp>
        <p:nvSpPr>
          <p:cNvPr id="68" name="Up Arrow 18">
            <a:extLst>
              <a:ext uri="{FF2B5EF4-FFF2-40B4-BE49-F238E27FC236}">
                <a16:creationId xmlns:a16="http://schemas.microsoft.com/office/drawing/2014/main" id="{1156FA7D-8193-4813-BD23-B41F5344576D}"/>
              </a:ext>
            </a:extLst>
          </p:cNvPr>
          <p:cNvSpPr/>
          <p:nvPr/>
        </p:nvSpPr>
        <p:spPr>
          <a:xfrm>
            <a:off x="4310769" y="3250951"/>
            <a:ext cx="341944" cy="152955"/>
          </a:xfrm>
          <a:prstGeom prst="upArrow">
            <a:avLst/>
          </a:prstGeom>
          <a:solidFill>
            <a:srgbClr val="FF4C02"/>
          </a:solidFill>
          <a:ln w="6350" cap="flat" cmpd="sng" algn="ctr">
            <a:noFill/>
            <a:prstDash val="solid"/>
            <a:miter lim="800000"/>
          </a:ln>
          <a:effectLst/>
        </p:spPr>
        <p:txBody>
          <a:bodyPr rtlCol="0" anchor="ctr"/>
          <a:lstStyle/>
          <a:p>
            <a:endParaRPr lang="en-US" sz="1400">
              <a:latin typeface="Trade Gothic LT Com Cn" panose="020B0806040303020004"/>
            </a:endParaRPr>
          </a:p>
        </p:txBody>
      </p:sp>
      <p:sp>
        <p:nvSpPr>
          <p:cNvPr id="69" name="Up Arrow 18">
            <a:extLst>
              <a:ext uri="{FF2B5EF4-FFF2-40B4-BE49-F238E27FC236}">
                <a16:creationId xmlns:a16="http://schemas.microsoft.com/office/drawing/2014/main" id="{1156FA7D-8193-4813-BD23-B41F5344576D}"/>
              </a:ext>
            </a:extLst>
          </p:cNvPr>
          <p:cNvSpPr/>
          <p:nvPr/>
        </p:nvSpPr>
        <p:spPr>
          <a:xfrm>
            <a:off x="7296853" y="3250951"/>
            <a:ext cx="341944" cy="152955"/>
          </a:xfrm>
          <a:prstGeom prst="upArrow">
            <a:avLst/>
          </a:prstGeom>
          <a:solidFill>
            <a:srgbClr val="FF4C02"/>
          </a:solidFill>
          <a:ln w="6350" cap="flat" cmpd="sng" algn="ctr">
            <a:noFill/>
            <a:prstDash val="solid"/>
            <a:miter lim="800000"/>
          </a:ln>
          <a:effectLst/>
        </p:spPr>
        <p:txBody>
          <a:bodyPr rtlCol="0" anchor="ctr"/>
          <a:lstStyle/>
          <a:p>
            <a:endParaRPr lang="en-US" sz="1400">
              <a:latin typeface="Trade Gothic LT Com Cn" panose="020B0806040303020004"/>
            </a:endParaRPr>
          </a:p>
        </p:txBody>
      </p:sp>
      <p:sp>
        <p:nvSpPr>
          <p:cNvPr id="24" name="Left-Right Arrow 23"/>
          <p:cNvSpPr/>
          <p:nvPr/>
        </p:nvSpPr>
        <p:spPr>
          <a:xfrm>
            <a:off x="2583327" y="2141905"/>
            <a:ext cx="320597" cy="272805"/>
          </a:xfrm>
          <a:prstGeom prst="leftRightArrow">
            <a:avLst/>
          </a:prstGeom>
          <a:solidFill>
            <a:srgbClr val="009CA6"/>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50">
              <a:latin typeface="Trade Gothic LT Com Cn" panose="020B0806040303020004"/>
            </a:endParaRPr>
          </a:p>
        </p:txBody>
      </p:sp>
      <p:sp>
        <p:nvSpPr>
          <p:cNvPr id="25" name="Left-Right Arrow 24"/>
          <p:cNvSpPr/>
          <p:nvPr/>
        </p:nvSpPr>
        <p:spPr>
          <a:xfrm>
            <a:off x="6111875" y="2141905"/>
            <a:ext cx="368277" cy="303208"/>
          </a:xfrm>
          <a:prstGeom prst="leftRightArrow">
            <a:avLst/>
          </a:prstGeom>
          <a:solidFill>
            <a:srgbClr val="009CA6"/>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50">
              <a:latin typeface="Trade Gothic LT Com Cn" panose="020B0806040303020004"/>
            </a:endParaRPr>
          </a:p>
        </p:txBody>
      </p:sp>
      <p:sp>
        <p:nvSpPr>
          <p:cNvPr id="26" name="TextBox 66"/>
          <p:cNvSpPr txBox="1"/>
          <p:nvPr/>
        </p:nvSpPr>
        <p:spPr>
          <a:xfrm>
            <a:off x="255289" y="1789884"/>
            <a:ext cx="2316576" cy="1007250"/>
          </a:xfrm>
          <a:prstGeom prst="rect">
            <a:avLst/>
          </a:prstGeom>
          <a:solidFill>
            <a:srgbClr val="009CA6"/>
          </a:solidFill>
          <a:ln w="19050">
            <a:noFill/>
          </a:ln>
        </p:spPr>
        <p:txBody>
          <a:bodyPr wrap="square" rtlCol="0">
            <a:noAutofit/>
          </a:bodyPr>
          <a:lstStyle>
            <a:defPPr>
              <a:defRPr lang="en-US"/>
            </a:defPPr>
            <a:lvl1pPr marR="0" lvl="0" indent="0" algn="ctr" defTabSz="914400" fontAlgn="auto">
              <a:lnSpc>
                <a:spcPct val="100000"/>
              </a:lnSpc>
              <a:spcBef>
                <a:spcPts val="0"/>
              </a:spcBef>
              <a:spcAft>
                <a:spcPts val="0"/>
              </a:spcAft>
              <a:buClrTx/>
              <a:buSzTx/>
              <a:buFontTx/>
              <a:buNone/>
              <a:tabLst/>
              <a:defRPr kumimoji="0" sz="1400" b="1" i="0" u="none" strike="noStrike" cap="none" spc="0" normalizeH="0" baseline="0">
                <a:ln>
                  <a:noFill/>
                </a:ln>
                <a:solidFill>
                  <a:srgbClr val="FFFFFF"/>
                </a:solidFill>
                <a:effectLst/>
                <a:uLnTx/>
                <a:uFillTx/>
                <a:latin typeface="Calibri" panose="020F0502020204030204" pitchFamily="34" charset="0"/>
                <a:ea typeface="Times New Roman" panose="02020603050405020304" pitchFamily="18" charset="0"/>
              </a:defRPr>
            </a:lvl1pPr>
          </a:lstStyle>
          <a:p>
            <a:r>
              <a:rPr lang="en-US" sz="1050" b="0" dirty="0">
                <a:latin typeface="Trade Gothic LT Com Cn" panose="020B0806040303020004"/>
              </a:rPr>
              <a:t>META 1: POBREZA</a:t>
            </a:r>
          </a:p>
          <a:p>
            <a:pPr>
              <a:buClr>
                <a:srgbClr val="EE1B2E"/>
              </a:buClr>
            </a:pPr>
            <a:r>
              <a:rPr lang="en-US" sz="800" dirty="0">
                <a:solidFill>
                  <a:schemeClr val="bg1"/>
                </a:solidFill>
                <a:latin typeface="Gill Sans Infant Std" panose="020B0502020104020203" pitchFamily="34" charset="0"/>
                <a:cs typeface="Arial" pitchFamily="34" charset="0"/>
              </a:rPr>
              <a:t>Para el 2021, </a:t>
            </a:r>
            <a:r>
              <a:rPr lang="en-US" sz="800" dirty="0" err="1">
                <a:solidFill>
                  <a:schemeClr val="bg1"/>
                </a:solidFill>
                <a:latin typeface="Gill Sans Infant Std" panose="020B0502020104020203" pitchFamily="34" charset="0"/>
                <a:cs typeface="Arial" pitchFamily="34" charset="0"/>
              </a:rPr>
              <a:t>niños</a:t>
            </a:r>
            <a:r>
              <a:rPr lang="en-US" sz="800" dirty="0">
                <a:solidFill>
                  <a:schemeClr val="bg1"/>
                </a:solidFill>
                <a:latin typeface="Gill Sans Infant Std" panose="020B0502020104020203" pitchFamily="34" charset="0"/>
                <a:cs typeface="Arial" pitchFamily="34" charset="0"/>
              </a:rPr>
              <a:t>, </a:t>
            </a:r>
            <a:r>
              <a:rPr lang="en-US" sz="800" dirty="0" err="1">
                <a:solidFill>
                  <a:schemeClr val="bg1"/>
                </a:solidFill>
                <a:latin typeface="Gill Sans Infant Std" panose="020B0502020104020203" pitchFamily="34" charset="0"/>
                <a:cs typeface="Arial" pitchFamily="34" charset="0"/>
              </a:rPr>
              <a:t>niñas</a:t>
            </a:r>
            <a:r>
              <a:rPr lang="en-US" sz="800" dirty="0">
                <a:solidFill>
                  <a:schemeClr val="bg1"/>
                </a:solidFill>
                <a:latin typeface="Gill Sans Infant Std" panose="020B0502020104020203" pitchFamily="34" charset="0"/>
                <a:cs typeface="Arial" pitchFamily="34" charset="0"/>
              </a:rPr>
              <a:t> y adolescents </a:t>
            </a:r>
            <a:r>
              <a:rPr lang="en-US" sz="800" dirty="0" err="1">
                <a:solidFill>
                  <a:schemeClr val="bg1"/>
                </a:solidFill>
                <a:latin typeface="Gill Sans Infant Std" panose="020B0502020104020203" pitchFamily="34" charset="0"/>
                <a:cs typeface="Arial" pitchFamily="34" charset="0"/>
              </a:rPr>
              <a:t>en</a:t>
            </a:r>
            <a:r>
              <a:rPr lang="en-US" sz="800" dirty="0">
                <a:solidFill>
                  <a:schemeClr val="bg1"/>
                </a:solidFill>
                <a:latin typeface="Gill Sans Infant Std" panose="020B0502020104020203" pitchFamily="34" charset="0"/>
                <a:cs typeface="Arial" pitchFamily="34" charset="0"/>
              </a:rPr>
              <a:t> mayor </a:t>
            </a:r>
            <a:r>
              <a:rPr lang="en-US" sz="800" dirty="0" err="1">
                <a:solidFill>
                  <a:schemeClr val="bg1"/>
                </a:solidFill>
                <a:latin typeface="Gill Sans Infant Std" panose="020B0502020104020203" pitchFamily="34" charset="0"/>
                <a:cs typeface="Arial" pitchFamily="34" charset="0"/>
              </a:rPr>
              <a:t>situación</a:t>
            </a:r>
            <a:r>
              <a:rPr lang="en-US" sz="800" dirty="0">
                <a:solidFill>
                  <a:schemeClr val="bg1"/>
                </a:solidFill>
                <a:latin typeface="Gill Sans Infant Std" panose="020B0502020104020203" pitchFamily="34" charset="0"/>
                <a:cs typeface="Arial" pitchFamily="34" charset="0"/>
              </a:rPr>
              <a:t> de </a:t>
            </a:r>
            <a:r>
              <a:rPr lang="en-US" sz="800" dirty="0" err="1">
                <a:solidFill>
                  <a:schemeClr val="bg1"/>
                </a:solidFill>
                <a:latin typeface="Gill Sans Infant Std" panose="020B0502020104020203" pitchFamily="34" charset="0"/>
                <a:cs typeface="Arial" pitchFamily="34" charset="0"/>
              </a:rPr>
              <a:t>vulnerabilidad</a:t>
            </a:r>
            <a:r>
              <a:rPr lang="en-US" sz="800" dirty="0">
                <a:solidFill>
                  <a:schemeClr val="bg1"/>
                </a:solidFill>
                <a:latin typeface="Gill Sans Infant Std" panose="020B0502020104020203" pitchFamily="34" charset="0"/>
                <a:cs typeface="Arial" pitchFamily="34" charset="0"/>
              </a:rPr>
              <a:t> son </a:t>
            </a:r>
            <a:r>
              <a:rPr lang="en-US" sz="800" dirty="0" err="1">
                <a:solidFill>
                  <a:schemeClr val="bg1"/>
                </a:solidFill>
                <a:latin typeface="Gill Sans Infant Std" panose="020B0502020104020203" pitchFamily="34" charset="0"/>
                <a:cs typeface="Arial" pitchFamily="34" charset="0"/>
              </a:rPr>
              <a:t>empoderados</a:t>
            </a:r>
            <a:r>
              <a:rPr lang="en-US" sz="800" dirty="0">
                <a:solidFill>
                  <a:schemeClr val="bg1"/>
                </a:solidFill>
                <a:latin typeface="Gill Sans Infant Std" panose="020B0502020104020203" pitchFamily="34" charset="0"/>
                <a:cs typeface="Arial" pitchFamily="34" charset="0"/>
              </a:rPr>
              <a:t> para </a:t>
            </a:r>
            <a:r>
              <a:rPr lang="en-US" sz="800" dirty="0" err="1">
                <a:solidFill>
                  <a:schemeClr val="bg1"/>
                </a:solidFill>
                <a:latin typeface="Gill Sans Infant Std" panose="020B0502020104020203" pitchFamily="34" charset="0"/>
                <a:cs typeface="Arial" pitchFamily="34" charset="0"/>
              </a:rPr>
              <a:t>ejercer</a:t>
            </a:r>
            <a:r>
              <a:rPr lang="en-US" sz="800" dirty="0">
                <a:solidFill>
                  <a:schemeClr val="bg1"/>
                </a:solidFill>
                <a:latin typeface="Gill Sans Infant Std" panose="020B0502020104020203" pitchFamily="34" charset="0"/>
                <a:cs typeface="Arial" pitchFamily="34" charset="0"/>
              </a:rPr>
              <a:t> </a:t>
            </a:r>
            <a:r>
              <a:rPr lang="en-US" sz="800" dirty="0" err="1">
                <a:solidFill>
                  <a:schemeClr val="bg1"/>
                </a:solidFill>
                <a:latin typeface="Gill Sans Infant Std" panose="020B0502020104020203" pitchFamily="34" charset="0"/>
                <a:cs typeface="Arial" pitchFamily="34" charset="0"/>
              </a:rPr>
              <a:t>sus</a:t>
            </a:r>
            <a:r>
              <a:rPr lang="en-US" sz="800" dirty="0">
                <a:solidFill>
                  <a:schemeClr val="bg1"/>
                </a:solidFill>
                <a:latin typeface="Gill Sans Infant Std" panose="020B0502020104020203" pitchFamily="34" charset="0"/>
                <a:cs typeface="Arial" pitchFamily="34" charset="0"/>
              </a:rPr>
              <a:t> derechos </a:t>
            </a:r>
            <a:r>
              <a:rPr lang="en-US" sz="800" dirty="0" err="1">
                <a:solidFill>
                  <a:schemeClr val="bg1"/>
                </a:solidFill>
                <a:latin typeface="Gill Sans Infant Std" panose="020B0502020104020203" pitchFamily="34" charset="0"/>
                <a:cs typeface="Arial" pitchFamily="34" charset="0"/>
              </a:rPr>
              <a:t>sociales</a:t>
            </a:r>
            <a:r>
              <a:rPr lang="en-US" sz="800" dirty="0">
                <a:solidFill>
                  <a:schemeClr val="bg1"/>
                </a:solidFill>
                <a:latin typeface="Gill Sans Infant Std" panose="020B0502020104020203" pitchFamily="34" charset="0"/>
                <a:cs typeface="Arial" pitchFamily="34" charset="0"/>
              </a:rPr>
              <a:t>, </a:t>
            </a:r>
            <a:r>
              <a:rPr lang="en-US" sz="800" dirty="0" err="1">
                <a:solidFill>
                  <a:schemeClr val="bg1"/>
                </a:solidFill>
                <a:latin typeface="Gill Sans Infant Std" panose="020B0502020104020203" pitchFamily="34" charset="0"/>
                <a:cs typeface="Arial" pitchFamily="34" charset="0"/>
              </a:rPr>
              <a:t>economicos</a:t>
            </a:r>
            <a:r>
              <a:rPr lang="en-US" sz="800" dirty="0">
                <a:solidFill>
                  <a:schemeClr val="bg1"/>
                </a:solidFill>
                <a:latin typeface="Gill Sans Infant Std" panose="020B0502020104020203" pitchFamily="34" charset="0"/>
                <a:cs typeface="Arial" pitchFamily="34" charset="0"/>
              </a:rPr>
              <a:t> con el fin de </a:t>
            </a:r>
            <a:r>
              <a:rPr lang="en-US" sz="800" dirty="0" err="1">
                <a:solidFill>
                  <a:schemeClr val="bg1"/>
                </a:solidFill>
                <a:latin typeface="Gill Sans Infant Std" panose="020B0502020104020203" pitchFamily="34" charset="0"/>
                <a:cs typeface="Arial" pitchFamily="34" charset="0"/>
              </a:rPr>
              <a:t>lograr</a:t>
            </a:r>
            <a:r>
              <a:rPr lang="en-US" sz="800" dirty="0">
                <a:solidFill>
                  <a:schemeClr val="bg1"/>
                </a:solidFill>
                <a:latin typeface="Gill Sans Infant Std" panose="020B0502020104020203" pitchFamily="34" charset="0"/>
                <a:cs typeface="Arial" pitchFamily="34" charset="0"/>
              </a:rPr>
              <a:t> </a:t>
            </a:r>
            <a:r>
              <a:rPr lang="en-US" sz="800" dirty="0" err="1">
                <a:solidFill>
                  <a:schemeClr val="bg1"/>
                </a:solidFill>
                <a:latin typeface="Gill Sans Infant Std" panose="020B0502020104020203" pitchFamily="34" charset="0"/>
                <a:cs typeface="Arial" pitchFamily="34" charset="0"/>
              </a:rPr>
              <a:t>su</a:t>
            </a:r>
            <a:r>
              <a:rPr lang="en-US" sz="800" dirty="0">
                <a:solidFill>
                  <a:schemeClr val="bg1"/>
                </a:solidFill>
                <a:latin typeface="Gill Sans Infant Std" panose="020B0502020104020203" pitchFamily="34" charset="0"/>
                <a:cs typeface="Arial" pitchFamily="34" charset="0"/>
              </a:rPr>
              <a:t> </a:t>
            </a:r>
            <a:r>
              <a:rPr lang="en-US" sz="800" dirty="0" err="1">
                <a:solidFill>
                  <a:schemeClr val="bg1"/>
                </a:solidFill>
                <a:latin typeface="Gill Sans Infant Std" panose="020B0502020104020203" pitchFamily="34" charset="0"/>
                <a:cs typeface="Arial" pitchFamily="34" charset="0"/>
              </a:rPr>
              <a:t>desarrollo</a:t>
            </a:r>
            <a:r>
              <a:rPr lang="en-US" sz="800" dirty="0">
                <a:solidFill>
                  <a:schemeClr val="bg1"/>
                </a:solidFill>
                <a:latin typeface="Gill Sans Infant Std" panose="020B0502020104020203" pitchFamily="34" charset="0"/>
                <a:cs typeface="Arial" pitchFamily="34" charset="0"/>
              </a:rPr>
              <a:t> integral y </a:t>
            </a:r>
            <a:r>
              <a:rPr lang="en-US" sz="800" dirty="0" err="1">
                <a:solidFill>
                  <a:schemeClr val="bg1"/>
                </a:solidFill>
                <a:latin typeface="Gill Sans Infant Std" panose="020B0502020104020203" pitchFamily="34" charset="0"/>
                <a:cs typeface="Arial" pitchFamily="34" charset="0"/>
              </a:rPr>
              <a:t>sus</a:t>
            </a:r>
            <a:r>
              <a:rPr lang="en-US" sz="800" dirty="0">
                <a:solidFill>
                  <a:schemeClr val="bg1"/>
                </a:solidFill>
                <a:latin typeface="Gill Sans Infant Std" panose="020B0502020104020203" pitchFamily="34" charset="0"/>
                <a:cs typeface="Arial" pitchFamily="34" charset="0"/>
              </a:rPr>
              <a:t> </a:t>
            </a:r>
            <a:r>
              <a:rPr lang="en-US" sz="800" dirty="0" err="1">
                <a:solidFill>
                  <a:schemeClr val="bg1"/>
                </a:solidFill>
                <a:latin typeface="Gill Sans Infant Std" panose="020B0502020104020203" pitchFamily="34" charset="0"/>
                <a:cs typeface="Arial" pitchFamily="34" charset="0"/>
              </a:rPr>
              <a:t>sueños</a:t>
            </a:r>
            <a:r>
              <a:rPr lang="en-US" sz="800" dirty="0">
                <a:solidFill>
                  <a:schemeClr val="bg1"/>
                </a:solidFill>
                <a:latin typeface="Gill Sans Infant Std" panose="020B0502020104020203" pitchFamily="34" charset="0"/>
                <a:cs typeface="Arial" pitchFamily="34" charset="0"/>
              </a:rPr>
              <a:t>.</a:t>
            </a:r>
          </a:p>
        </p:txBody>
      </p:sp>
      <p:sp>
        <p:nvSpPr>
          <p:cNvPr id="27" name="TextBox 74"/>
          <p:cNvSpPr txBox="1"/>
          <p:nvPr/>
        </p:nvSpPr>
        <p:spPr>
          <a:xfrm>
            <a:off x="2924308" y="1789884"/>
            <a:ext cx="3187567" cy="1117480"/>
          </a:xfrm>
          <a:prstGeom prst="rect">
            <a:avLst/>
          </a:prstGeom>
          <a:solidFill>
            <a:srgbClr val="009CA6"/>
          </a:solidFill>
          <a:ln w="19050">
            <a:noFill/>
          </a:ln>
        </p:spPr>
        <p:txBody>
          <a:bodyPr wrap="square" rtlCol="0">
            <a:noAutofit/>
          </a:bodyPr>
          <a:lstStyle>
            <a:defPPr>
              <a:defRPr lang="en-US"/>
            </a:defPPr>
            <a:lvl1pPr marR="0" lvl="0" indent="0" algn="ctr" defTabSz="914400" fontAlgn="auto">
              <a:lnSpc>
                <a:spcPct val="100000"/>
              </a:lnSpc>
              <a:spcBef>
                <a:spcPts val="0"/>
              </a:spcBef>
              <a:spcAft>
                <a:spcPts val="0"/>
              </a:spcAft>
              <a:buClrTx/>
              <a:buSzTx/>
              <a:buFontTx/>
              <a:buNone/>
              <a:tabLst/>
              <a:defRPr kumimoji="0" sz="1400" b="1" i="0" u="none" strike="noStrike" cap="none" spc="0" normalizeH="0" baseline="0">
                <a:ln>
                  <a:noFill/>
                </a:ln>
                <a:solidFill>
                  <a:srgbClr val="FFFFFF"/>
                </a:solidFill>
                <a:effectLst/>
                <a:uLnTx/>
                <a:uFillTx/>
                <a:latin typeface="Calibri" panose="020F0502020204030204" pitchFamily="34" charset="0"/>
                <a:ea typeface="Times New Roman" panose="02020603050405020304" pitchFamily="18" charset="0"/>
              </a:defRPr>
            </a:lvl1pPr>
          </a:lstStyle>
          <a:p>
            <a:r>
              <a:rPr lang="en-US" sz="1050" b="0" dirty="0">
                <a:latin typeface="Trade Gothic LT Com Cn" panose="020B0806040303020004"/>
              </a:rPr>
              <a:t>META 2: EDUCACIÓN</a:t>
            </a:r>
          </a:p>
          <a:p>
            <a:pPr>
              <a:buClr>
                <a:srgbClr val="EE1B2E"/>
              </a:buClr>
            </a:pPr>
            <a:r>
              <a:rPr lang="es-MX" sz="800" dirty="0">
                <a:solidFill>
                  <a:schemeClr val="bg1"/>
                </a:solidFill>
                <a:latin typeface="Gill Sans Infant Std" panose="020B0502020104020203" pitchFamily="34" charset="0"/>
                <a:cs typeface="Arial" pitchFamily="34" charset="0"/>
              </a:rPr>
              <a:t>Para 2021, niñas y niños en situación de mayor vulnerables, de 0 a 12 años de edad, participan activamente en una educación comunitaria inclusiva y de calidad.</a:t>
            </a:r>
            <a:endParaRPr lang="en-US" sz="800" dirty="0">
              <a:solidFill>
                <a:schemeClr val="bg1"/>
              </a:solidFill>
              <a:latin typeface="Gill Sans Infant Std" panose="020B0502020104020203" pitchFamily="34" charset="0"/>
              <a:cs typeface="Arial" pitchFamily="34" charset="0"/>
            </a:endParaRPr>
          </a:p>
        </p:txBody>
      </p:sp>
      <p:sp>
        <p:nvSpPr>
          <p:cNvPr id="28" name="TextBox 77"/>
          <p:cNvSpPr txBox="1"/>
          <p:nvPr/>
        </p:nvSpPr>
        <p:spPr>
          <a:xfrm>
            <a:off x="6480152" y="1827353"/>
            <a:ext cx="2281206" cy="937205"/>
          </a:xfrm>
          <a:prstGeom prst="rect">
            <a:avLst/>
          </a:prstGeom>
          <a:solidFill>
            <a:srgbClr val="009CA6"/>
          </a:solidFill>
          <a:ln w="19050">
            <a:noFill/>
          </a:ln>
        </p:spPr>
        <p:txBody>
          <a:bodyPr wrap="square" rtlCol="0">
            <a:noAutofit/>
          </a:bodyPr>
          <a:lstStyle>
            <a:defPPr>
              <a:defRPr lang="en-US"/>
            </a:defPPr>
            <a:lvl1pPr marR="0" lvl="0" indent="0" algn="ctr" defTabSz="914400" fontAlgn="auto">
              <a:lnSpc>
                <a:spcPct val="100000"/>
              </a:lnSpc>
              <a:spcBef>
                <a:spcPts val="0"/>
              </a:spcBef>
              <a:spcAft>
                <a:spcPts val="0"/>
              </a:spcAft>
              <a:buClrTx/>
              <a:buSzTx/>
              <a:buFontTx/>
              <a:buNone/>
              <a:tabLst/>
              <a:defRPr kumimoji="0" sz="1400" b="1" i="0" u="none" strike="noStrike" cap="none" spc="0" normalizeH="0" baseline="0">
                <a:ln>
                  <a:noFill/>
                </a:ln>
                <a:solidFill>
                  <a:srgbClr val="FFFFFF"/>
                </a:solidFill>
                <a:effectLst/>
                <a:uLnTx/>
                <a:uFillTx/>
                <a:latin typeface="Calibri" panose="020F0502020204030204" pitchFamily="34" charset="0"/>
                <a:ea typeface="Times New Roman" panose="02020603050405020304" pitchFamily="18" charset="0"/>
              </a:defRPr>
            </a:lvl1pPr>
          </a:lstStyle>
          <a:p>
            <a:r>
              <a:rPr lang="en-US" sz="1050" b="0" dirty="0">
                <a:latin typeface="Trade Gothic LT Com Cn" panose="020B0806040303020004"/>
              </a:rPr>
              <a:t>META 3:PROTECCIÓN</a:t>
            </a:r>
          </a:p>
          <a:p>
            <a:pPr>
              <a:buClr>
                <a:srgbClr val="EE1B2E"/>
              </a:buClr>
            </a:pPr>
            <a:r>
              <a:rPr lang="en-US" sz="800" dirty="0">
                <a:solidFill>
                  <a:schemeClr val="bg1"/>
                </a:solidFill>
                <a:latin typeface="Gill Sans Infant Std" panose="020B0502020104020203" pitchFamily="34" charset="0"/>
                <a:cs typeface="Arial" pitchFamily="34" charset="0"/>
              </a:rPr>
              <a:t>Para el 2021, </a:t>
            </a:r>
            <a:r>
              <a:rPr lang="en-US" sz="800" dirty="0" err="1">
                <a:solidFill>
                  <a:schemeClr val="bg1"/>
                </a:solidFill>
                <a:latin typeface="Gill Sans Infant Std" panose="020B0502020104020203" pitchFamily="34" charset="0"/>
                <a:cs typeface="Arial" pitchFamily="34" charset="0"/>
              </a:rPr>
              <a:t>niñas</a:t>
            </a:r>
            <a:r>
              <a:rPr lang="en-US" sz="800" dirty="0">
                <a:solidFill>
                  <a:schemeClr val="bg1"/>
                </a:solidFill>
                <a:latin typeface="Gill Sans Infant Std" panose="020B0502020104020203" pitchFamily="34" charset="0"/>
                <a:cs typeface="Arial" pitchFamily="34" charset="0"/>
              </a:rPr>
              <a:t>, </a:t>
            </a:r>
            <a:r>
              <a:rPr lang="en-US" sz="800" dirty="0" err="1">
                <a:solidFill>
                  <a:schemeClr val="bg1"/>
                </a:solidFill>
                <a:latin typeface="Gill Sans Infant Std" panose="020B0502020104020203" pitchFamily="34" charset="0"/>
                <a:cs typeface="Arial" pitchFamily="34" charset="0"/>
              </a:rPr>
              <a:t>niños</a:t>
            </a:r>
            <a:r>
              <a:rPr lang="en-US" sz="800" dirty="0">
                <a:solidFill>
                  <a:schemeClr val="bg1"/>
                </a:solidFill>
                <a:latin typeface="Gill Sans Infant Std" panose="020B0502020104020203" pitchFamily="34" charset="0"/>
                <a:cs typeface="Arial" pitchFamily="34" charset="0"/>
              </a:rPr>
              <a:t> y adolescents </a:t>
            </a:r>
            <a:r>
              <a:rPr lang="en-US" sz="800" dirty="0" err="1">
                <a:solidFill>
                  <a:schemeClr val="bg1"/>
                </a:solidFill>
                <a:latin typeface="Gill Sans Infant Std" panose="020B0502020104020203" pitchFamily="34" charset="0"/>
                <a:cs typeface="Arial" pitchFamily="34" charset="0"/>
              </a:rPr>
              <a:t>en</a:t>
            </a:r>
            <a:r>
              <a:rPr lang="en-US" sz="800" dirty="0">
                <a:solidFill>
                  <a:schemeClr val="bg1"/>
                </a:solidFill>
                <a:latin typeface="Gill Sans Infant Std" panose="020B0502020104020203" pitchFamily="34" charset="0"/>
                <a:cs typeface="Arial" pitchFamily="34" charset="0"/>
              </a:rPr>
              <a:t> </a:t>
            </a:r>
            <a:r>
              <a:rPr lang="en-US" sz="800" dirty="0" err="1">
                <a:solidFill>
                  <a:schemeClr val="bg1"/>
                </a:solidFill>
                <a:latin typeface="Gill Sans Infant Std" panose="020B0502020104020203" pitchFamily="34" charset="0"/>
                <a:cs typeface="Arial" pitchFamily="34" charset="0"/>
              </a:rPr>
              <a:t>situación</a:t>
            </a:r>
            <a:r>
              <a:rPr lang="en-US" sz="800" dirty="0">
                <a:solidFill>
                  <a:schemeClr val="bg1"/>
                </a:solidFill>
                <a:latin typeface="Gill Sans Infant Std" panose="020B0502020104020203" pitchFamily="34" charset="0"/>
                <a:cs typeface="Arial" pitchFamily="34" charset="0"/>
              </a:rPr>
              <a:t> de </a:t>
            </a:r>
            <a:r>
              <a:rPr lang="en-US" sz="800" dirty="0" err="1">
                <a:solidFill>
                  <a:schemeClr val="bg1"/>
                </a:solidFill>
                <a:latin typeface="Gill Sans Infant Std" panose="020B0502020104020203" pitchFamily="34" charset="0"/>
                <a:cs typeface="Arial" pitchFamily="34" charset="0"/>
              </a:rPr>
              <a:t>vulnerabilidad</a:t>
            </a:r>
            <a:r>
              <a:rPr lang="en-US" sz="800" dirty="0">
                <a:solidFill>
                  <a:schemeClr val="bg1"/>
                </a:solidFill>
                <a:latin typeface="Gill Sans Infant Std" panose="020B0502020104020203" pitchFamily="34" charset="0"/>
                <a:cs typeface="Arial" pitchFamily="34" charset="0"/>
              </a:rPr>
              <a:t> </a:t>
            </a:r>
            <a:r>
              <a:rPr lang="en-US" sz="800" dirty="0" err="1">
                <a:solidFill>
                  <a:schemeClr val="bg1"/>
                </a:solidFill>
                <a:latin typeface="Gill Sans Infant Std" panose="020B0502020104020203" pitchFamily="34" charset="0"/>
                <a:cs typeface="Arial" pitchFamily="34" charset="0"/>
              </a:rPr>
              <a:t>frente</a:t>
            </a:r>
            <a:r>
              <a:rPr lang="en-US" sz="800" dirty="0">
                <a:solidFill>
                  <a:schemeClr val="bg1"/>
                </a:solidFill>
                <a:latin typeface="Gill Sans Infant Std" panose="020B0502020104020203" pitchFamily="34" charset="0"/>
                <a:cs typeface="Arial" pitchFamily="34" charset="0"/>
              </a:rPr>
              <a:t> al </a:t>
            </a:r>
            <a:r>
              <a:rPr lang="en-US" sz="800" dirty="0" err="1">
                <a:solidFill>
                  <a:schemeClr val="bg1"/>
                </a:solidFill>
                <a:latin typeface="Gill Sans Infant Std" panose="020B0502020104020203" pitchFamily="34" charset="0"/>
                <a:cs typeface="Arial" pitchFamily="34" charset="0"/>
              </a:rPr>
              <a:t>castigo</a:t>
            </a:r>
            <a:r>
              <a:rPr lang="en-US" sz="800" dirty="0">
                <a:solidFill>
                  <a:schemeClr val="bg1"/>
                </a:solidFill>
                <a:latin typeface="Gill Sans Infant Std" panose="020B0502020104020203" pitchFamily="34" charset="0"/>
                <a:cs typeface="Arial" pitchFamily="34" charset="0"/>
              </a:rPr>
              <a:t> </a:t>
            </a:r>
            <a:r>
              <a:rPr lang="en-US" sz="800" dirty="0" err="1">
                <a:solidFill>
                  <a:schemeClr val="bg1"/>
                </a:solidFill>
                <a:latin typeface="Gill Sans Infant Std" panose="020B0502020104020203" pitchFamily="34" charset="0"/>
                <a:cs typeface="Arial" pitchFamily="34" charset="0"/>
              </a:rPr>
              <a:t>fisico</a:t>
            </a:r>
            <a:r>
              <a:rPr lang="en-US" sz="800" dirty="0">
                <a:solidFill>
                  <a:schemeClr val="bg1"/>
                </a:solidFill>
                <a:latin typeface="Gill Sans Infant Std" panose="020B0502020104020203" pitchFamily="34" charset="0"/>
                <a:cs typeface="Arial" pitchFamily="34" charset="0"/>
              </a:rPr>
              <a:t> </a:t>
            </a:r>
            <a:r>
              <a:rPr lang="en-US" sz="800" dirty="0" err="1">
                <a:solidFill>
                  <a:schemeClr val="bg1"/>
                </a:solidFill>
                <a:latin typeface="Gill Sans Infant Std" panose="020B0502020104020203" pitchFamily="34" charset="0"/>
                <a:cs typeface="Arial" pitchFamily="34" charset="0"/>
              </a:rPr>
              <a:t>humillante</a:t>
            </a:r>
            <a:r>
              <a:rPr lang="en-US" sz="800" dirty="0">
                <a:solidFill>
                  <a:schemeClr val="bg1"/>
                </a:solidFill>
                <a:latin typeface="Gill Sans Infant Std" panose="020B0502020104020203" pitchFamily="34" charset="0"/>
                <a:cs typeface="Arial" pitchFamily="34" charset="0"/>
              </a:rPr>
              <a:t>, </a:t>
            </a:r>
            <a:r>
              <a:rPr lang="en-US" sz="800" dirty="0" err="1">
                <a:solidFill>
                  <a:schemeClr val="bg1"/>
                </a:solidFill>
                <a:latin typeface="Gill Sans Infant Std" panose="020B0502020104020203" pitchFamily="34" charset="0"/>
                <a:cs typeface="Arial" pitchFamily="34" charset="0"/>
              </a:rPr>
              <a:t>violencia</a:t>
            </a:r>
            <a:r>
              <a:rPr lang="en-US" sz="800" dirty="0">
                <a:solidFill>
                  <a:schemeClr val="bg1"/>
                </a:solidFill>
                <a:latin typeface="Gill Sans Infant Std" panose="020B0502020104020203" pitchFamily="34" charset="0"/>
                <a:cs typeface="Arial" pitchFamily="34" charset="0"/>
              </a:rPr>
              <a:t> sexual, entre </a:t>
            </a:r>
            <a:r>
              <a:rPr lang="en-US" sz="800" dirty="0" err="1">
                <a:solidFill>
                  <a:schemeClr val="bg1"/>
                </a:solidFill>
                <a:latin typeface="Gill Sans Infant Std" panose="020B0502020104020203" pitchFamily="34" charset="0"/>
                <a:cs typeface="Arial" pitchFamily="34" charset="0"/>
              </a:rPr>
              <a:t>otras</a:t>
            </a:r>
            <a:r>
              <a:rPr lang="en-US" sz="800" dirty="0">
                <a:solidFill>
                  <a:schemeClr val="bg1"/>
                </a:solidFill>
                <a:latin typeface="Gill Sans Infant Std" panose="020B0502020104020203" pitchFamily="34" charset="0"/>
                <a:cs typeface="Arial" pitchFamily="34" charset="0"/>
              </a:rPr>
              <a:t> </a:t>
            </a:r>
            <a:r>
              <a:rPr lang="en-US" sz="800" dirty="0" err="1">
                <a:solidFill>
                  <a:schemeClr val="bg1"/>
                </a:solidFill>
                <a:latin typeface="Gill Sans Infant Std" panose="020B0502020104020203" pitchFamily="34" charset="0"/>
                <a:cs typeface="Arial" pitchFamily="34" charset="0"/>
              </a:rPr>
              <a:t>formas</a:t>
            </a:r>
            <a:r>
              <a:rPr lang="en-US" sz="800" dirty="0">
                <a:solidFill>
                  <a:schemeClr val="bg1"/>
                </a:solidFill>
                <a:latin typeface="Gill Sans Infant Std" panose="020B0502020104020203" pitchFamily="34" charset="0"/>
                <a:cs typeface="Arial" pitchFamily="34" charset="0"/>
              </a:rPr>
              <a:t> de </a:t>
            </a:r>
            <a:r>
              <a:rPr lang="en-US" sz="800" dirty="0" err="1">
                <a:solidFill>
                  <a:schemeClr val="bg1"/>
                </a:solidFill>
                <a:latin typeface="Gill Sans Infant Std" panose="020B0502020104020203" pitchFamily="34" charset="0"/>
                <a:cs typeface="Arial" pitchFamily="34" charset="0"/>
              </a:rPr>
              <a:t>violencia</a:t>
            </a:r>
            <a:r>
              <a:rPr lang="en-US" sz="800" dirty="0">
                <a:solidFill>
                  <a:schemeClr val="bg1"/>
                </a:solidFill>
                <a:latin typeface="Gill Sans Infant Std" panose="020B0502020104020203" pitchFamily="34" charset="0"/>
                <a:cs typeface="Arial" pitchFamily="34" charset="0"/>
              </a:rPr>
              <a:t>, se </a:t>
            </a:r>
            <a:r>
              <a:rPr lang="en-US" sz="800" dirty="0" err="1">
                <a:solidFill>
                  <a:schemeClr val="bg1"/>
                </a:solidFill>
                <a:latin typeface="Gill Sans Infant Std" panose="020B0502020104020203" pitchFamily="34" charset="0"/>
                <a:cs typeface="Arial" pitchFamily="34" charset="0"/>
              </a:rPr>
              <a:t>desarrollan</a:t>
            </a:r>
            <a:r>
              <a:rPr lang="en-US" sz="800" dirty="0">
                <a:solidFill>
                  <a:schemeClr val="bg1"/>
                </a:solidFill>
                <a:latin typeface="Gill Sans Infant Std" panose="020B0502020104020203" pitchFamily="34" charset="0"/>
                <a:cs typeface="Arial" pitchFamily="34" charset="0"/>
              </a:rPr>
              <a:t> </a:t>
            </a:r>
            <a:r>
              <a:rPr lang="en-US" sz="800" dirty="0" err="1">
                <a:solidFill>
                  <a:schemeClr val="bg1"/>
                </a:solidFill>
                <a:latin typeface="Gill Sans Infant Std" panose="020B0502020104020203" pitchFamily="34" charset="0"/>
                <a:cs typeface="Arial" pitchFamily="34" charset="0"/>
              </a:rPr>
              <a:t>plenamente</a:t>
            </a:r>
            <a:r>
              <a:rPr lang="en-US" sz="800" dirty="0">
                <a:solidFill>
                  <a:schemeClr val="bg1"/>
                </a:solidFill>
                <a:latin typeface="Gill Sans Infant Std" panose="020B0502020104020203" pitchFamily="34" charset="0"/>
                <a:cs typeface="Arial" pitchFamily="34" charset="0"/>
              </a:rPr>
              <a:t> </a:t>
            </a:r>
            <a:r>
              <a:rPr lang="en-US" sz="800" dirty="0" err="1">
                <a:solidFill>
                  <a:schemeClr val="bg1"/>
                </a:solidFill>
                <a:latin typeface="Gill Sans Infant Std" panose="020B0502020104020203" pitchFamily="34" charset="0"/>
                <a:cs typeface="Arial" pitchFamily="34" charset="0"/>
              </a:rPr>
              <a:t>en</a:t>
            </a:r>
            <a:r>
              <a:rPr lang="en-US" sz="800" dirty="0">
                <a:solidFill>
                  <a:schemeClr val="bg1"/>
                </a:solidFill>
                <a:latin typeface="Gill Sans Infant Std" panose="020B0502020104020203" pitchFamily="34" charset="0"/>
                <a:cs typeface="Arial" pitchFamily="34" charset="0"/>
              </a:rPr>
              <a:t> </a:t>
            </a:r>
            <a:r>
              <a:rPr lang="en-US" sz="800" dirty="0" err="1">
                <a:solidFill>
                  <a:schemeClr val="bg1"/>
                </a:solidFill>
                <a:latin typeface="Gill Sans Infant Std" panose="020B0502020104020203" pitchFamily="34" charset="0"/>
                <a:cs typeface="Arial" pitchFamily="34" charset="0"/>
              </a:rPr>
              <a:t>entornos</a:t>
            </a:r>
            <a:r>
              <a:rPr lang="en-US" sz="800" dirty="0">
                <a:solidFill>
                  <a:schemeClr val="bg1"/>
                </a:solidFill>
                <a:latin typeface="Gill Sans Infant Std" panose="020B0502020104020203" pitchFamily="34" charset="0"/>
                <a:cs typeface="Arial" pitchFamily="34" charset="0"/>
              </a:rPr>
              <a:t> protectors, </a:t>
            </a:r>
            <a:r>
              <a:rPr lang="en-US" sz="800" dirty="0" err="1">
                <a:solidFill>
                  <a:schemeClr val="bg1"/>
                </a:solidFill>
                <a:latin typeface="Gill Sans Infant Std" panose="020B0502020104020203" pitchFamily="34" charset="0"/>
                <a:cs typeface="Arial" pitchFamily="34" charset="0"/>
              </a:rPr>
              <a:t>inclusivos</a:t>
            </a:r>
            <a:r>
              <a:rPr lang="en-US" sz="800" dirty="0">
                <a:solidFill>
                  <a:schemeClr val="bg1"/>
                </a:solidFill>
                <a:latin typeface="Gill Sans Infant Std" panose="020B0502020104020203" pitchFamily="34" charset="0"/>
                <a:cs typeface="Arial" pitchFamily="34" charset="0"/>
              </a:rPr>
              <a:t> y </a:t>
            </a:r>
            <a:r>
              <a:rPr lang="en-US" sz="800" dirty="0" err="1">
                <a:solidFill>
                  <a:schemeClr val="bg1"/>
                </a:solidFill>
                <a:latin typeface="Gill Sans Infant Std" panose="020B0502020104020203" pitchFamily="34" charset="0"/>
                <a:cs typeface="Arial" pitchFamily="34" charset="0"/>
              </a:rPr>
              <a:t>equitativos</a:t>
            </a:r>
            <a:r>
              <a:rPr lang="en-US" sz="800" dirty="0">
                <a:solidFill>
                  <a:schemeClr val="bg1"/>
                </a:solidFill>
                <a:latin typeface="Gill Sans Infant Std" panose="020B0502020104020203" pitchFamily="34" charset="0"/>
                <a:cs typeface="Arial" pitchFamily="34" charset="0"/>
              </a:rPr>
              <a:t>.</a:t>
            </a:r>
          </a:p>
        </p:txBody>
      </p:sp>
      <p:sp>
        <p:nvSpPr>
          <p:cNvPr id="30" name="TextBox 71"/>
          <p:cNvSpPr txBox="1"/>
          <p:nvPr/>
        </p:nvSpPr>
        <p:spPr>
          <a:xfrm>
            <a:off x="246633" y="2954847"/>
            <a:ext cx="8514725" cy="530604"/>
          </a:xfrm>
          <a:prstGeom prst="rect">
            <a:avLst/>
          </a:prstGeom>
          <a:solidFill>
            <a:srgbClr val="009CA6"/>
          </a:solidFill>
          <a:ln w="19050">
            <a:noFill/>
          </a:ln>
        </p:spPr>
        <p:txBody>
          <a:bodyPr wrap="square" rtlCol="0">
            <a:noAutofit/>
          </a:bodyPr>
          <a:lstStyle>
            <a:defPPr>
              <a:defRPr lang="en-US"/>
            </a:defPPr>
            <a:lvl1pPr marR="0" lvl="0" indent="0" algn="ctr" defTabSz="914400" fontAlgn="auto">
              <a:lnSpc>
                <a:spcPct val="100000"/>
              </a:lnSpc>
              <a:spcBef>
                <a:spcPts val="0"/>
              </a:spcBef>
              <a:spcAft>
                <a:spcPts val="0"/>
              </a:spcAft>
              <a:buClrTx/>
              <a:buSzTx/>
              <a:buFontTx/>
              <a:buNone/>
              <a:tabLst/>
              <a:defRPr kumimoji="0" sz="1400" b="1" i="0" u="none" strike="noStrike" cap="none" spc="0" normalizeH="0" baseline="0">
                <a:ln>
                  <a:noFill/>
                </a:ln>
                <a:solidFill>
                  <a:srgbClr val="FFFFFF"/>
                </a:solidFill>
                <a:effectLst/>
                <a:uLnTx/>
                <a:uFillTx/>
                <a:latin typeface="Calibri" panose="020F0502020204030204" pitchFamily="34" charset="0"/>
                <a:ea typeface="Times New Roman" panose="02020603050405020304" pitchFamily="18" charset="0"/>
              </a:defRPr>
            </a:lvl1pPr>
          </a:lstStyle>
          <a:p>
            <a:r>
              <a:rPr lang="en-US" sz="1050" b="0" dirty="0">
                <a:latin typeface="Trade Gothic LT Com Cn" panose="020B0806040303020004"/>
              </a:rPr>
              <a:t>META 4: GENERO</a:t>
            </a:r>
          </a:p>
          <a:p>
            <a:pPr>
              <a:buClr>
                <a:srgbClr val="EE1B2E"/>
              </a:buClr>
            </a:pPr>
            <a:r>
              <a:rPr lang="en-US" sz="800" dirty="0">
                <a:solidFill>
                  <a:schemeClr val="bg1"/>
                </a:solidFill>
                <a:latin typeface="Gill Sans Infant Std" panose="020B0502020104020203" pitchFamily="34" charset="0"/>
                <a:cs typeface="Arial" pitchFamily="34" charset="0"/>
              </a:rPr>
              <a:t>Para el 2021, las </a:t>
            </a:r>
            <a:r>
              <a:rPr lang="en-US" sz="800" dirty="0" err="1">
                <a:solidFill>
                  <a:schemeClr val="bg1"/>
                </a:solidFill>
                <a:latin typeface="Gill Sans Infant Std" panose="020B0502020104020203" pitchFamily="34" charset="0"/>
                <a:cs typeface="Arial" pitchFamily="34" charset="0"/>
              </a:rPr>
              <a:t>niñas</a:t>
            </a:r>
            <a:r>
              <a:rPr lang="en-US" sz="800" dirty="0">
                <a:solidFill>
                  <a:schemeClr val="bg1"/>
                </a:solidFill>
                <a:latin typeface="Gill Sans Infant Std" panose="020B0502020104020203" pitchFamily="34" charset="0"/>
                <a:cs typeface="Arial" pitchFamily="34" charset="0"/>
              </a:rPr>
              <a:t>, </a:t>
            </a:r>
            <a:r>
              <a:rPr lang="en-US" sz="800" dirty="0" err="1">
                <a:solidFill>
                  <a:schemeClr val="bg1"/>
                </a:solidFill>
                <a:latin typeface="Gill Sans Infant Std" panose="020B0502020104020203" pitchFamily="34" charset="0"/>
                <a:cs typeface="Arial" pitchFamily="34" charset="0"/>
              </a:rPr>
              <a:t>niños</a:t>
            </a:r>
            <a:r>
              <a:rPr lang="en-US" sz="800" dirty="0">
                <a:solidFill>
                  <a:schemeClr val="bg1"/>
                </a:solidFill>
                <a:latin typeface="Gill Sans Infant Std" panose="020B0502020104020203" pitchFamily="34" charset="0"/>
                <a:cs typeface="Arial" pitchFamily="34" charset="0"/>
              </a:rPr>
              <a:t> y adolescents </a:t>
            </a:r>
            <a:r>
              <a:rPr lang="en-US" sz="800" dirty="0" err="1">
                <a:solidFill>
                  <a:schemeClr val="bg1"/>
                </a:solidFill>
                <a:latin typeface="Gill Sans Infant Std" panose="020B0502020104020203" pitchFamily="34" charset="0"/>
                <a:cs typeface="Arial" pitchFamily="34" charset="0"/>
              </a:rPr>
              <a:t>cuestionan</a:t>
            </a:r>
            <a:r>
              <a:rPr lang="en-US" sz="800" dirty="0">
                <a:solidFill>
                  <a:schemeClr val="bg1"/>
                </a:solidFill>
                <a:latin typeface="Gill Sans Infant Std" panose="020B0502020104020203" pitchFamily="34" charset="0"/>
                <a:cs typeface="Arial" pitchFamily="34" charset="0"/>
              </a:rPr>
              <a:t> el Sistema patriarchal y </a:t>
            </a:r>
            <a:r>
              <a:rPr lang="en-US" sz="800" dirty="0" err="1">
                <a:solidFill>
                  <a:schemeClr val="bg1"/>
                </a:solidFill>
                <a:latin typeface="Gill Sans Infant Std" panose="020B0502020104020203" pitchFamily="34" charset="0"/>
                <a:cs typeface="Arial" pitchFamily="34" charset="0"/>
              </a:rPr>
              <a:t>conciben</a:t>
            </a:r>
            <a:r>
              <a:rPr lang="en-US" sz="800" dirty="0">
                <a:solidFill>
                  <a:schemeClr val="bg1"/>
                </a:solidFill>
                <a:latin typeface="Gill Sans Infant Std" panose="020B0502020104020203" pitchFamily="34" charset="0"/>
                <a:cs typeface="Arial" pitchFamily="34" charset="0"/>
              </a:rPr>
              <a:t> la </a:t>
            </a:r>
            <a:r>
              <a:rPr lang="en-US" sz="800" dirty="0" err="1">
                <a:solidFill>
                  <a:schemeClr val="bg1"/>
                </a:solidFill>
                <a:latin typeface="Gill Sans Infant Std" panose="020B0502020104020203" pitchFamily="34" charset="0"/>
                <a:cs typeface="Arial" pitchFamily="34" charset="0"/>
              </a:rPr>
              <a:t>diversidad</a:t>
            </a:r>
            <a:r>
              <a:rPr lang="en-US" sz="800" dirty="0">
                <a:solidFill>
                  <a:schemeClr val="bg1"/>
                </a:solidFill>
                <a:latin typeface="Gill Sans Infant Std" panose="020B0502020104020203" pitchFamily="34" charset="0"/>
                <a:cs typeface="Arial" pitchFamily="34" charset="0"/>
              </a:rPr>
              <a:t> (de </a:t>
            </a:r>
            <a:r>
              <a:rPr lang="en-US" sz="800" dirty="0" err="1">
                <a:solidFill>
                  <a:schemeClr val="bg1"/>
                </a:solidFill>
                <a:latin typeface="Gill Sans Infant Std" panose="020B0502020104020203" pitchFamily="34" charset="0"/>
                <a:cs typeface="Arial" pitchFamily="34" charset="0"/>
              </a:rPr>
              <a:t>genero</a:t>
            </a:r>
            <a:r>
              <a:rPr lang="en-US" sz="800" dirty="0">
                <a:solidFill>
                  <a:schemeClr val="bg1"/>
                </a:solidFill>
                <a:latin typeface="Gill Sans Infant Std" panose="020B0502020104020203" pitchFamily="34" charset="0"/>
                <a:cs typeface="Arial" pitchFamily="34" charset="0"/>
              </a:rPr>
              <a:t>, </a:t>
            </a:r>
            <a:r>
              <a:rPr lang="en-US" sz="800" dirty="0" err="1">
                <a:solidFill>
                  <a:schemeClr val="bg1"/>
                </a:solidFill>
                <a:latin typeface="Gill Sans Infant Std" panose="020B0502020104020203" pitchFamily="34" charset="0"/>
                <a:cs typeface="Arial" pitchFamily="34" charset="0"/>
              </a:rPr>
              <a:t>origen</a:t>
            </a:r>
            <a:r>
              <a:rPr lang="en-US" sz="800" dirty="0">
                <a:solidFill>
                  <a:schemeClr val="bg1"/>
                </a:solidFill>
                <a:latin typeface="Gill Sans Infant Std" panose="020B0502020104020203" pitchFamily="34" charset="0"/>
                <a:cs typeface="Arial" pitchFamily="34" charset="0"/>
              </a:rPr>
              <a:t> </a:t>
            </a:r>
            <a:r>
              <a:rPr lang="en-US" sz="800" dirty="0" err="1">
                <a:solidFill>
                  <a:schemeClr val="bg1"/>
                </a:solidFill>
                <a:latin typeface="Gill Sans Infant Std" panose="020B0502020104020203" pitchFamily="34" charset="0"/>
                <a:cs typeface="Arial" pitchFamily="34" charset="0"/>
              </a:rPr>
              <a:t>étnico</a:t>
            </a:r>
            <a:r>
              <a:rPr lang="en-US" sz="800" dirty="0">
                <a:solidFill>
                  <a:schemeClr val="bg1"/>
                </a:solidFill>
                <a:latin typeface="Gill Sans Infant Std" panose="020B0502020104020203" pitchFamily="34" charset="0"/>
                <a:cs typeface="Arial" pitchFamily="34" charset="0"/>
              </a:rPr>
              <a:t>, </a:t>
            </a:r>
            <a:r>
              <a:rPr lang="en-US" sz="800" dirty="0" err="1">
                <a:solidFill>
                  <a:schemeClr val="bg1"/>
                </a:solidFill>
                <a:latin typeface="Gill Sans Infant Std" panose="020B0502020104020203" pitchFamily="34" charset="0"/>
                <a:cs typeface="Arial" pitchFamily="34" charset="0"/>
              </a:rPr>
              <a:t>orientación</a:t>
            </a:r>
            <a:r>
              <a:rPr lang="en-US" sz="800" dirty="0">
                <a:solidFill>
                  <a:schemeClr val="bg1"/>
                </a:solidFill>
                <a:latin typeface="Gill Sans Infant Std" panose="020B0502020104020203" pitchFamily="34" charset="0"/>
                <a:cs typeface="Arial" pitchFamily="34" charset="0"/>
              </a:rPr>
              <a:t> sexual, </a:t>
            </a:r>
            <a:r>
              <a:rPr lang="en-US" sz="800" dirty="0" err="1">
                <a:solidFill>
                  <a:schemeClr val="bg1"/>
                </a:solidFill>
                <a:latin typeface="Gill Sans Infant Std" panose="020B0502020104020203" pitchFamily="34" charset="0"/>
                <a:cs typeface="Arial" pitchFamily="34" charset="0"/>
              </a:rPr>
              <a:t>edad</a:t>
            </a:r>
            <a:r>
              <a:rPr lang="en-US" sz="800" dirty="0">
                <a:solidFill>
                  <a:schemeClr val="bg1"/>
                </a:solidFill>
                <a:latin typeface="Gill Sans Infant Std" panose="020B0502020104020203" pitchFamily="34" charset="0"/>
                <a:cs typeface="Arial" pitchFamily="34" charset="0"/>
              </a:rPr>
              <a:t> o </a:t>
            </a:r>
            <a:r>
              <a:rPr lang="en-US" sz="800" dirty="0" err="1">
                <a:solidFill>
                  <a:schemeClr val="bg1"/>
                </a:solidFill>
                <a:latin typeface="Gill Sans Infant Std" panose="020B0502020104020203" pitchFamily="34" charset="0"/>
                <a:cs typeface="Arial" pitchFamily="34" charset="0"/>
              </a:rPr>
              <a:t>discapacidad</a:t>
            </a:r>
            <a:r>
              <a:rPr lang="en-US" sz="800" dirty="0">
                <a:solidFill>
                  <a:schemeClr val="bg1"/>
                </a:solidFill>
                <a:latin typeface="Gill Sans Infant Std" panose="020B0502020104020203" pitchFamily="34" charset="0"/>
                <a:cs typeface="Arial" pitchFamily="34" charset="0"/>
              </a:rPr>
              <a:t>) </a:t>
            </a:r>
            <a:r>
              <a:rPr lang="en-US" sz="800" dirty="0" err="1">
                <a:solidFill>
                  <a:schemeClr val="bg1"/>
                </a:solidFill>
                <a:latin typeface="Gill Sans Infant Std" panose="020B0502020104020203" pitchFamily="34" charset="0"/>
                <a:cs typeface="Arial" pitchFamily="34" charset="0"/>
              </a:rPr>
              <a:t>como</a:t>
            </a:r>
            <a:r>
              <a:rPr lang="en-US" sz="800" dirty="0">
                <a:solidFill>
                  <a:schemeClr val="bg1"/>
                </a:solidFill>
                <a:latin typeface="Gill Sans Infant Std" panose="020B0502020104020203" pitchFamily="34" charset="0"/>
                <a:cs typeface="Arial" pitchFamily="34" charset="0"/>
              </a:rPr>
              <a:t> un valor positive.</a:t>
            </a:r>
          </a:p>
        </p:txBody>
      </p:sp>
      <p:sp>
        <p:nvSpPr>
          <p:cNvPr id="31" name="Up Arrow 30"/>
          <p:cNvSpPr/>
          <p:nvPr/>
        </p:nvSpPr>
        <p:spPr>
          <a:xfrm>
            <a:off x="4367919" y="2739422"/>
            <a:ext cx="245599" cy="135940"/>
          </a:xfrm>
          <a:prstGeom prst="upArrow">
            <a:avLst/>
          </a:prstGeom>
          <a:solidFill>
            <a:srgbClr val="009CA6"/>
          </a:solidFill>
          <a:ln w="6350" cap="flat" cmpd="sng" algn="ctr">
            <a:noFill/>
            <a:prstDash val="solid"/>
            <a:miter lim="800000"/>
          </a:ln>
          <a:effectLst/>
        </p:spPr>
        <p:txBody>
          <a:bodyPr rtlCol="0" anchor="ctr">
            <a:noAutofit/>
          </a:bodyPr>
          <a:lstStyle/>
          <a:p>
            <a:endParaRPr lang="en-US" sz="1050">
              <a:latin typeface="Trade Gothic LT Com Cn" panose="020B0806040303020004"/>
            </a:endParaRPr>
          </a:p>
        </p:txBody>
      </p:sp>
      <p:sp>
        <p:nvSpPr>
          <p:cNvPr id="46" name="Left-Right Arrow 45"/>
          <p:cNvSpPr/>
          <p:nvPr/>
        </p:nvSpPr>
        <p:spPr>
          <a:xfrm>
            <a:off x="2800970" y="3603004"/>
            <a:ext cx="373949" cy="197156"/>
          </a:xfrm>
          <a:prstGeom prst="leftRightArrow">
            <a:avLst>
              <a:gd name="adj1" fmla="val 50000"/>
              <a:gd name="adj2" fmla="val 50000"/>
            </a:avLst>
          </a:prstGeom>
          <a:solidFill>
            <a:srgbClr val="FF4C02"/>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50">
              <a:latin typeface="Trade Gothic LT Com Cn" panose="020B0806040303020004"/>
            </a:endParaRPr>
          </a:p>
        </p:txBody>
      </p:sp>
      <p:sp>
        <p:nvSpPr>
          <p:cNvPr id="48" name="Left-Right Arrow 47"/>
          <p:cNvSpPr/>
          <p:nvPr/>
        </p:nvSpPr>
        <p:spPr>
          <a:xfrm>
            <a:off x="5787054" y="3612975"/>
            <a:ext cx="373949" cy="197156"/>
          </a:xfrm>
          <a:prstGeom prst="leftRightArrow">
            <a:avLst>
              <a:gd name="adj1" fmla="val 50000"/>
              <a:gd name="adj2" fmla="val 50000"/>
            </a:avLst>
          </a:prstGeom>
          <a:solidFill>
            <a:srgbClr val="FF4C02"/>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50">
              <a:latin typeface="Trade Gothic LT Com Cn" panose="020B0806040303020004"/>
            </a:endParaRPr>
          </a:p>
        </p:txBody>
      </p:sp>
      <p:sp>
        <p:nvSpPr>
          <p:cNvPr id="45" name="TextBox 66"/>
          <p:cNvSpPr txBox="1"/>
          <p:nvPr/>
        </p:nvSpPr>
        <p:spPr>
          <a:xfrm>
            <a:off x="3222324" y="3526527"/>
            <a:ext cx="2517321" cy="991552"/>
          </a:xfrm>
          <a:prstGeom prst="rect">
            <a:avLst/>
          </a:prstGeom>
          <a:solidFill>
            <a:srgbClr val="FF4C02"/>
          </a:solidFill>
          <a:ln w="19050">
            <a:noFill/>
          </a:ln>
        </p:spPr>
        <p:txBody>
          <a:bodyPr wrap="square" rtlCol="0" anchor="t">
            <a:noAutofit/>
          </a:bodyPr>
          <a:lstStyle/>
          <a:p>
            <a:pPr algn="ctr"/>
            <a:r>
              <a:rPr lang="en-US" sz="1050" dirty="0">
                <a:solidFill>
                  <a:srgbClr val="FFFFFF"/>
                </a:solidFill>
                <a:latin typeface="Trade Gothic LT Com Cn" panose="020B0806040303020004"/>
                <a:ea typeface="Times New Roman" panose="02020603050405020304" pitchFamily="18" charset="0"/>
                <a:cs typeface="Times New Roman" panose="02020603050405020304" pitchFamily="18" charset="0"/>
              </a:rPr>
              <a:t>PRODUCTO 2: SER LA VOZ</a:t>
            </a:r>
          </a:p>
          <a:p>
            <a:pPr marL="112713" indent="-112713">
              <a:buFont typeface="Arial" panose="020B0604020202020204" pitchFamily="34" charset="0"/>
              <a:buChar char="•"/>
            </a:pPr>
            <a:r>
              <a:rPr lang="en-US" sz="1000" dirty="0" err="1">
                <a:solidFill>
                  <a:srgbClr val="FFFFFF"/>
                </a:solidFill>
                <a:latin typeface="Trade Gothic LT Com Cn" panose="020B0806040303020004"/>
              </a:rPr>
              <a:t>Intercambio</a:t>
            </a:r>
            <a:r>
              <a:rPr lang="en-US" sz="1000" dirty="0">
                <a:solidFill>
                  <a:srgbClr val="FFFFFF"/>
                </a:solidFill>
                <a:latin typeface="Trade Gothic LT Com Cn" panose="020B0806040303020004"/>
              </a:rPr>
              <a:t> de </a:t>
            </a:r>
            <a:r>
              <a:rPr lang="en-US" sz="1000" dirty="0" err="1">
                <a:solidFill>
                  <a:srgbClr val="FFFFFF"/>
                </a:solidFill>
                <a:latin typeface="Trade Gothic LT Com Cn" panose="020B0806040303020004"/>
              </a:rPr>
              <a:t>experiencias</a:t>
            </a:r>
            <a:r>
              <a:rPr lang="en-US" sz="1000" dirty="0">
                <a:solidFill>
                  <a:srgbClr val="FFFFFF"/>
                </a:solidFill>
                <a:latin typeface="Trade Gothic LT Com Cn" panose="020B0806040303020004"/>
              </a:rPr>
              <a:t> entre NNA</a:t>
            </a:r>
          </a:p>
          <a:p>
            <a:pPr marL="112713" indent="-112713">
              <a:buFont typeface="Arial" panose="020B0604020202020204" pitchFamily="34" charset="0"/>
              <a:buChar char="•"/>
            </a:pPr>
            <a:r>
              <a:rPr lang="en-US" sz="1000" dirty="0" err="1">
                <a:solidFill>
                  <a:srgbClr val="FFFFFF"/>
                </a:solidFill>
                <a:latin typeface="Trade Gothic LT Com Cn" panose="020B0806040303020004"/>
              </a:rPr>
              <a:t>Estrategia</a:t>
            </a:r>
            <a:r>
              <a:rPr lang="en-US" sz="1000" dirty="0">
                <a:solidFill>
                  <a:srgbClr val="FFFFFF"/>
                </a:solidFill>
                <a:latin typeface="Trade Gothic LT Com Cn" panose="020B0806040303020004"/>
              </a:rPr>
              <a:t> </a:t>
            </a:r>
            <a:r>
              <a:rPr lang="en-US" sz="1000" dirty="0" err="1">
                <a:solidFill>
                  <a:srgbClr val="FFFFFF"/>
                </a:solidFill>
                <a:latin typeface="Trade Gothic LT Com Cn" panose="020B0806040303020004"/>
              </a:rPr>
              <a:t>comunicacional</a:t>
            </a:r>
            <a:endParaRPr lang="en-US" sz="1000" dirty="0">
              <a:solidFill>
                <a:srgbClr val="FFFFFF"/>
              </a:solidFill>
              <a:latin typeface="Trade Gothic LT Com Cn" panose="020B0806040303020004"/>
            </a:endParaRPr>
          </a:p>
          <a:p>
            <a:pPr marL="112713" indent="-112713">
              <a:buFont typeface="Arial" panose="020B0604020202020204" pitchFamily="34" charset="0"/>
              <a:buChar char="•"/>
            </a:pPr>
            <a:r>
              <a:rPr lang="en-US" sz="1000" dirty="0" err="1">
                <a:solidFill>
                  <a:srgbClr val="FFFFFF"/>
                </a:solidFill>
                <a:latin typeface="Trade Gothic LT Com Cn" panose="020B0806040303020004"/>
              </a:rPr>
              <a:t>Crear</a:t>
            </a:r>
            <a:r>
              <a:rPr lang="en-US" sz="1000" dirty="0">
                <a:solidFill>
                  <a:srgbClr val="FFFFFF"/>
                </a:solidFill>
                <a:latin typeface="Trade Gothic LT Com Cn" panose="020B0806040303020004"/>
              </a:rPr>
              <a:t> y </a:t>
            </a:r>
            <a:r>
              <a:rPr lang="en-US" sz="1000" dirty="0" err="1">
                <a:solidFill>
                  <a:srgbClr val="FFFFFF"/>
                </a:solidFill>
                <a:latin typeface="Trade Gothic LT Com Cn" panose="020B0806040303020004"/>
              </a:rPr>
              <a:t>fortalecer</a:t>
            </a:r>
            <a:r>
              <a:rPr lang="en-US" sz="1000" dirty="0">
                <a:solidFill>
                  <a:srgbClr val="FFFFFF"/>
                </a:solidFill>
                <a:latin typeface="Trade Gothic LT Com Cn" panose="020B0806040303020004"/>
              </a:rPr>
              <a:t> </a:t>
            </a:r>
            <a:r>
              <a:rPr lang="en-US" sz="1000" dirty="0" err="1">
                <a:solidFill>
                  <a:srgbClr val="FFFFFF"/>
                </a:solidFill>
                <a:latin typeface="Trade Gothic LT Com Cn" panose="020B0806040303020004"/>
              </a:rPr>
              <a:t>entidades</a:t>
            </a:r>
            <a:r>
              <a:rPr lang="en-US" sz="1000" dirty="0">
                <a:solidFill>
                  <a:srgbClr val="FFFFFF"/>
                </a:solidFill>
                <a:latin typeface="Trade Gothic LT Com Cn" panose="020B0806040303020004"/>
              </a:rPr>
              <a:t> que </a:t>
            </a:r>
            <a:r>
              <a:rPr lang="en-US" sz="1000" dirty="0" err="1">
                <a:solidFill>
                  <a:srgbClr val="FFFFFF"/>
                </a:solidFill>
                <a:latin typeface="Trade Gothic LT Com Cn" panose="020B0806040303020004"/>
              </a:rPr>
              <a:t>representan</a:t>
            </a:r>
            <a:r>
              <a:rPr lang="en-US" sz="1000" dirty="0">
                <a:solidFill>
                  <a:srgbClr val="FFFFFF"/>
                </a:solidFill>
                <a:latin typeface="Trade Gothic LT Com Cn" panose="020B0806040303020004"/>
              </a:rPr>
              <a:t> las </a:t>
            </a:r>
            <a:r>
              <a:rPr lang="en-US" sz="1000" dirty="0" err="1">
                <a:solidFill>
                  <a:srgbClr val="FFFFFF"/>
                </a:solidFill>
                <a:latin typeface="Trade Gothic LT Com Cn" panose="020B0806040303020004"/>
              </a:rPr>
              <a:t>necesidades</a:t>
            </a:r>
            <a:r>
              <a:rPr lang="en-US" sz="1000" dirty="0">
                <a:solidFill>
                  <a:srgbClr val="FFFFFF"/>
                </a:solidFill>
                <a:latin typeface="Trade Gothic LT Com Cn" panose="020B0806040303020004"/>
              </a:rPr>
              <a:t> </a:t>
            </a:r>
            <a:r>
              <a:rPr lang="en-US" sz="1000" dirty="0" err="1">
                <a:solidFill>
                  <a:srgbClr val="FFFFFF"/>
                </a:solidFill>
                <a:latin typeface="Trade Gothic LT Com Cn" panose="020B0806040303020004"/>
              </a:rPr>
              <a:t>los</a:t>
            </a:r>
            <a:r>
              <a:rPr lang="en-US" sz="1000" dirty="0">
                <a:solidFill>
                  <a:srgbClr val="FFFFFF"/>
                </a:solidFill>
                <a:latin typeface="Trade Gothic LT Com Cn" panose="020B0806040303020004"/>
              </a:rPr>
              <a:t> NNA</a:t>
            </a:r>
          </a:p>
          <a:p>
            <a:pPr marL="112713" indent="-112713">
              <a:buFont typeface="Arial" panose="020B0604020202020204" pitchFamily="34" charset="0"/>
              <a:buChar char="•"/>
            </a:pPr>
            <a:r>
              <a:rPr lang="en-US" sz="1000" dirty="0" err="1">
                <a:solidFill>
                  <a:srgbClr val="FFFFFF"/>
                </a:solidFill>
                <a:latin typeface="Trade Gothic LT Com Cn" panose="020B0806040303020004"/>
              </a:rPr>
              <a:t>Autoestima</a:t>
            </a:r>
            <a:r>
              <a:rPr lang="en-US" sz="1000" dirty="0">
                <a:solidFill>
                  <a:srgbClr val="FFFFFF"/>
                </a:solidFill>
                <a:latin typeface="Trade Gothic LT Com Cn" panose="020B0806040303020004"/>
              </a:rPr>
              <a:t>, </a:t>
            </a:r>
            <a:r>
              <a:rPr lang="en-US" sz="1000" dirty="0" err="1">
                <a:solidFill>
                  <a:srgbClr val="FFFFFF"/>
                </a:solidFill>
                <a:latin typeface="Trade Gothic LT Com Cn" panose="020B0806040303020004"/>
              </a:rPr>
              <a:t>evaluación</a:t>
            </a:r>
            <a:r>
              <a:rPr lang="en-US" sz="1000" dirty="0">
                <a:solidFill>
                  <a:srgbClr val="FFFFFF"/>
                </a:solidFill>
                <a:latin typeface="Trade Gothic LT Com Cn" panose="020B0806040303020004"/>
              </a:rPr>
              <a:t> y </a:t>
            </a:r>
            <a:r>
              <a:rPr lang="en-US" sz="1000" dirty="0" err="1">
                <a:solidFill>
                  <a:srgbClr val="FFFFFF"/>
                </a:solidFill>
                <a:latin typeface="Trade Gothic LT Com Cn" panose="020B0806040303020004"/>
              </a:rPr>
              <a:t>liderazgo</a:t>
            </a:r>
            <a:endParaRPr lang="en-US" sz="1000" dirty="0">
              <a:solidFill>
                <a:srgbClr val="FFFFFF"/>
              </a:solidFill>
              <a:latin typeface="Trade Gothic LT Com Cn" panose="020B0806040303020004"/>
            </a:endParaRPr>
          </a:p>
        </p:txBody>
      </p:sp>
      <p:sp>
        <p:nvSpPr>
          <p:cNvPr id="47" name="TextBox 66"/>
          <p:cNvSpPr txBox="1"/>
          <p:nvPr/>
        </p:nvSpPr>
        <p:spPr>
          <a:xfrm>
            <a:off x="236240" y="3505284"/>
            <a:ext cx="2517321" cy="991552"/>
          </a:xfrm>
          <a:prstGeom prst="rect">
            <a:avLst/>
          </a:prstGeom>
          <a:solidFill>
            <a:srgbClr val="FF4C02"/>
          </a:solidFill>
          <a:ln w="19050">
            <a:noFill/>
          </a:ln>
        </p:spPr>
        <p:txBody>
          <a:bodyPr wrap="square" rtlCol="0" anchor="t">
            <a:noAutofit/>
          </a:bodyPr>
          <a:lstStyle/>
          <a:p>
            <a:pPr algn="ctr"/>
            <a:r>
              <a:rPr lang="en-US" sz="1050" dirty="0">
                <a:solidFill>
                  <a:srgbClr val="FFFFFF"/>
                </a:solidFill>
                <a:latin typeface="Trade Gothic LT Com Cn" panose="020B0806040303020004"/>
                <a:ea typeface="Times New Roman" panose="02020603050405020304" pitchFamily="18" charset="0"/>
                <a:cs typeface="Times New Roman" panose="02020603050405020304" pitchFamily="18" charset="0"/>
              </a:rPr>
              <a:t>PRODUCTO 1: SER INNOVADOR</a:t>
            </a:r>
          </a:p>
          <a:p>
            <a:pPr marL="112713" indent="-112713">
              <a:buFont typeface="Arial" panose="020B0604020202020204" pitchFamily="34" charset="0"/>
              <a:buChar char="•"/>
            </a:pPr>
            <a:r>
              <a:rPr lang="en-US" sz="1000" dirty="0" err="1">
                <a:solidFill>
                  <a:srgbClr val="FFFFFF"/>
                </a:solidFill>
                <a:latin typeface="Trade Gothic LT Com Cn" panose="020B0806040303020004"/>
              </a:rPr>
              <a:t>Fortalecer</a:t>
            </a:r>
            <a:r>
              <a:rPr lang="en-US" sz="1000" dirty="0">
                <a:solidFill>
                  <a:srgbClr val="FFFFFF"/>
                </a:solidFill>
                <a:latin typeface="Trade Gothic LT Com Cn" panose="020B0806040303020004"/>
              </a:rPr>
              <a:t> la </a:t>
            </a:r>
            <a:r>
              <a:rPr lang="en-US" sz="1000" dirty="0" err="1">
                <a:solidFill>
                  <a:srgbClr val="FFFFFF"/>
                </a:solidFill>
                <a:latin typeface="Trade Gothic LT Com Cn" panose="020B0806040303020004"/>
              </a:rPr>
              <a:t>estrategica</a:t>
            </a:r>
            <a:r>
              <a:rPr lang="en-US" sz="1000" dirty="0">
                <a:solidFill>
                  <a:srgbClr val="FFFFFF"/>
                </a:solidFill>
                <a:latin typeface="Trade Gothic LT Com Cn" panose="020B0806040303020004"/>
              </a:rPr>
              <a:t> integral</a:t>
            </a:r>
          </a:p>
          <a:p>
            <a:pPr marL="112713" indent="-112713">
              <a:buFont typeface="Arial" panose="020B0604020202020204" pitchFamily="34" charset="0"/>
              <a:buChar char="•"/>
            </a:pPr>
            <a:r>
              <a:rPr lang="en-US" sz="1000" dirty="0" err="1">
                <a:solidFill>
                  <a:srgbClr val="FFFFFF"/>
                </a:solidFill>
                <a:latin typeface="Trade Gothic LT Com Cn" panose="020B0806040303020004"/>
              </a:rPr>
              <a:t>Comunicación</a:t>
            </a:r>
            <a:r>
              <a:rPr lang="en-US" sz="1000" dirty="0">
                <a:solidFill>
                  <a:srgbClr val="FFFFFF"/>
                </a:solidFill>
                <a:latin typeface="Trade Gothic LT Com Cn" panose="020B0806040303020004"/>
              </a:rPr>
              <a:t> alternative/ popular </a:t>
            </a:r>
          </a:p>
          <a:p>
            <a:pPr marL="112713" indent="-112713">
              <a:buFont typeface="Arial" panose="020B0604020202020204" pitchFamily="34" charset="0"/>
              <a:buChar char="•"/>
            </a:pPr>
            <a:r>
              <a:rPr lang="en-US" sz="1000" dirty="0" err="1">
                <a:solidFill>
                  <a:srgbClr val="FFFFFF"/>
                </a:solidFill>
                <a:latin typeface="Trade Gothic LT Com Cn" panose="020B0806040303020004"/>
              </a:rPr>
              <a:t>Promover</a:t>
            </a:r>
            <a:r>
              <a:rPr lang="en-US" sz="1000" dirty="0">
                <a:solidFill>
                  <a:srgbClr val="FFFFFF"/>
                </a:solidFill>
                <a:latin typeface="Trade Gothic LT Com Cn" panose="020B0806040303020004"/>
              </a:rPr>
              <a:t> </a:t>
            </a:r>
            <a:r>
              <a:rPr lang="en-US" sz="1000" dirty="0" err="1">
                <a:solidFill>
                  <a:srgbClr val="FFFFFF"/>
                </a:solidFill>
                <a:latin typeface="Trade Gothic LT Com Cn" panose="020B0806040303020004"/>
              </a:rPr>
              <a:t>nuevas</a:t>
            </a:r>
            <a:r>
              <a:rPr lang="en-US" sz="1000" dirty="0">
                <a:solidFill>
                  <a:srgbClr val="FFFFFF"/>
                </a:solidFill>
                <a:latin typeface="Trade Gothic LT Com Cn" panose="020B0806040303020004"/>
              </a:rPr>
              <a:t> </a:t>
            </a:r>
            <a:r>
              <a:rPr lang="en-US" sz="1000" dirty="0" err="1">
                <a:solidFill>
                  <a:srgbClr val="FFFFFF"/>
                </a:solidFill>
                <a:latin typeface="Trade Gothic LT Com Cn" panose="020B0806040303020004"/>
              </a:rPr>
              <a:t>masculinidades</a:t>
            </a:r>
            <a:endParaRPr lang="en-US" sz="1000" dirty="0">
              <a:solidFill>
                <a:srgbClr val="FFFFFF"/>
              </a:solidFill>
              <a:latin typeface="Trade Gothic LT Com Cn" panose="020B0806040303020004"/>
            </a:endParaRPr>
          </a:p>
          <a:p>
            <a:pPr marL="112713" indent="-112713">
              <a:buFont typeface="Arial" panose="020B0604020202020204" pitchFamily="34" charset="0"/>
              <a:buChar char="•"/>
            </a:pPr>
            <a:r>
              <a:rPr lang="en-US" sz="1000" dirty="0" err="1">
                <a:solidFill>
                  <a:srgbClr val="FFFFFF"/>
                </a:solidFill>
                <a:latin typeface="Trade Gothic LT Com Cn" panose="020B0806040303020004"/>
              </a:rPr>
              <a:t>Lugares</a:t>
            </a:r>
            <a:r>
              <a:rPr lang="en-US" sz="1000" dirty="0">
                <a:solidFill>
                  <a:srgbClr val="FFFFFF"/>
                </a:solidFill>
                <a:latin typeface="Trade Gothic LT Com Cn" panose="020B0806040303020004"/>
              </a:rPr>
              <a:t> de </a:t>
            </a:r>
            <a:r>
              <a:rPr lang="en-US" sz="1000" dirty="0" err="1">
                <a:solidFill>
                  <a:srgbClr val="FFFFFF"/>
                </a:solidFill>
                <a:latin typeface="Trade Gothic LT Com Cn" panose="020B0806040303020004"/>
              </a:rPr>
              <a:t>trabajo</a:t>
            </a:r>
            <a:r>
              <a:rPr lang="en-US" sz="1000" dirty="0">
                <a:solidFill>
                  <a:srgbClr val="FFFFFF"/>
                </a:solidFill>
                <a:latin typeface="Trade Gothic LT Com Cn" panose="020B0806040303020004"/>
              </a:rPr>
              <a:t> </a:t>
            </a:r>
            <a:r>
              <a:rPr lang="en-US" sz="1000" dirty="0" err="1">
                <a:solidFill>
                  <a:srgbClr val="FFFFFF"/>
                </a:solidFill>
                <a:latin typeface="Trade Gothic LT Com Cn" panose="020B0806040303020004"/>
              </a:rPr>
              <a:t>innovador</a:t>
            </a:r>
            <a:r>
              <a:rPr lang="en-US" sz="1000" dirty="0">
                <a:solidFill>
                  <a:srgbClr val="FFFFFF"/>
                </a:solidFill>
                <a:latin typeface="Trade Gothic LT Com Cn" panose="020B0806040303020004"/>
              </a:rPr>
              <a:t> (</a:t>
            </a:r>
            <a:r>
              <a:rPr lang="en-US" sz="1000" dirty="0" err="1">
                <a:solidFill>
                  <a:srgbClr val="FFFFFF"/>
                </a:solidFill>
                <a:latin typeface="Trade Gothic LT Com Cn" panose="020B0806040303020004"/>
              </a:rPr>
              <a:t>parques</a:t>
            </a:r>
            <a:r>
              <a:rPr lang="en-US" sz="1000" dirty="0">
                <a:solidFill>
                  <a:srgbClr val="FFFFFF"/>
                </a:solidFill>
                <a:latin typeface="Trade Gothic LT Com Cn" panose="020B0806040303020004"/>
              </a:rPr>
              <a:t>, </a:t>
            </a:r>
            <a:r>
              <a:rPr lang="en-US" sz="1000" dirty="0" err="1">
                <a:solidFill>
                  <a:srgbClr val="FFFFFF"/>
                </a:solidFill>
                <a:latin typeface="Trade Gothic LT Com Cn" panose="020B0806040303020004"/>
              </a:rPr>
              <a:t>etc</a:t>
            </a:r>
            <a:r>
              <a:rPr lang="en-US" sz="1000" dirty="0">
                <a:solidFill>
                  <a:srgbClr val="FFFFFF"/>
                </a:solidFill>
                <a:latin typeface="Trade Gothic LT Com Cn" panose="020B0806040303020004"/>
              </a:rPr>
              <a:t>)</a:t>
            </a:r>
          </a:p>
          <a:p>
            <a:pPr marL="112713" indent="-112713">
              <a:buFont typeface="Arial" panose="020B0604020202020204" pitchFamily="34" charset="0"/>
              <a:buChar char="•"/>
            </a:pPr>
            <a:r>
              <a:rPr lang="en-US" sz="1000" dirty="0" err="1">
                <a:solidFill>
                  <a:srgbClr val="FFFFFF"/>
                </a:solidFill>
                <a:latin typeface="Trade Gothic LT Com Cn" panose="020B0806040303020004"/>
              </a:rPr>
              <a:t>Enfoque</a:t>
            </a:r>
            <a:r>
              <a:rPr lang="en-US" sz="1000" dirty="0">
                <a:solidFill>
                  <a:srgbClr val="FFFFFF"/>
                </a:solidFill>
                <a:latin typeface="Trade Gothic LT Com Cn" panose="020B0806040303020004"/>
              </a:rPr>
              <a:t> </a:t>
            </a:r>
            <a:r>
              <a:rPr lang="en-US" sz="1000" dirty="0" err="1">
                <a:solidFill>
                  <a:srgbClr val="FFFFFF"/>
                </a:solidFill>
                <a:latin typeface="Trade Gothic LT Com Cn" panose="020B0806040303020004"/>
              </a:rPr>
              <a:t>comunitario</a:t>
            </a:r>
            <a:endParaRPr lang="en-US" sz="1000" dirty="0">
              <a:solidFill>
                <a:srgbClr val="FFFFFF"/>
              </a:solidFill>
              <a:latin typeface="Trade Gothic LT Com Cn" panose="020B0806040303020004"/>
            </a:endParaRPr>
          </a:p>
        </p:txBody>
      </p:sp>
      <p:sp>
        <p:nvSpPr>
          <p:cNvPr id="50" name="Up Arrow 49"/>
          <p:cNvSpPr/>
          <p:nvPr/>
        </p:nvSpPr>
        <p:spPr>
          <a:xfrm>
            <a:off x="2864384" y="3868500"/>
            <a:ext cx="247117" cy="238670"/>
          </a:xfrm>
          <a:prstGeom prst="upArrow">
            <a:avLst/>
          </a:prstGeom>
          <a:solidFill>
            <a:srgbClr val="FF4C02"/>
          </a:solidFill>
          <a:ln w="6350" cap="flat" cmpd="sng" algn="ctr">
            <a:noFill/>
            <a:prstDash val="solid"/>
            <a:miter lim="800000"/>
          </a:ln>
          <a:effectLst/>
        </p:spPr>
        <p:txBody>
          <a:bodyPr rtlCol="0" anchor="t">
            <a:noAutofit/>
          </a:bodyPr>
          <a:lstStyle/>
          <a:p>
            <a:endParaRPr lang="en-US" sz="1050">
              <a:latin typeface="Trade Gothic LT Com Cn" panose="020B0806040303020004"/>
            </a:endParaRPr>
          </a:p>
        </p:txBody>
      </p:sp>
      <p:sp>
        <p:nvSpPr>
          <p:cNvPr id="51" name="Up Arrow 50"/>
          <p:cNvSpPr/>
          <p:nvPr/>
        </p:nvSpPr>
        <p:spPr>
          <a:xfrm>
            <a:off x="5852122" y="3868500"/>
            <a:ext cx="243814" cy="238670"/>
          </a:xfrm>
          <a:prstGeom prst="upArrow">
            <a:avLst/>
          </a:prstGeom>
          <a:solidFill>
            <a:srgbClr val="FF4C02"/>
          </a:solidFill>
          <a:ln w="6350" cap="flat" cmpd="sng" algn="ctr">
            <a:noFill/>
            <a:prstDash val="solid"/>
            <a:miter lim="800000"/>
          </a:ln>
          <a:effectLst/>
        </p:spPr>
        <p:txBody>
          <a:bodyPr rtlCol="0" anchor="t">
            <a:noAutofit/>
          </a:bodyPr>
          <a:lstStyle/>
          <a:p>
            <a:endParaRPr lang="en-US" sz="1050">
              <a:latin typeface="Trade Gothic LT Com Cn" panose="020B0806040303020004"/>
            </a:endParaRPr>
          </a:p>
        </p:txBody>
      </p:sp>
      <p:sp>
        <p:nvSpPr>
          <p:cNvPr id="44" name="TextBox 66"/>
          <p:cNvSpPr txBox="1"/>
          <p:nvPr/>
        </p:nvSpPr>
        <p:spPr>
          <a:xfrm>
            <a:off x="6200051" y="3526527"/>
            <a:ext cx="2550912" cy="985316"/>
          </a:xfrm>
          <a:prstGeom prst="rect">
            <a:avLst/>
          </a:prstGeom>
          <a:solidFill>
            <a:srgbClr val="FF4C02"/>
          </a:solidFill>
          <a:ln w="19050">
            <a:noFill/>
          </a:ln>
        </p:spPr>
        <p:txBody>
          <a:bodyPr wrap="square" lIns="0" rIns="0" rtlCol="0" anchor="t">
            <a:noAutofit/>
          </a:bodyPr>
          <a:lstStyle/>
          <a:p>
            <a:pPr algn="ctr"/>
            <a:r>
              <a:rPr lang="en-US" sz="1050" dirty="0">
                <a:solidFill>
                  <a:srgbClr val="FFFFFF"/>
                </a:solidFill>
                <a:latin typeface="Trade Gothic LT Com Cn" panose="020B0806040303020004"/>
                <a:ea typeface="Times New Roman" panose="02020603050405020304" pitchFamily="18" charset="0"/>
                <a:cs typeface="Times New Roman" panose="02020603050405020304" pitchFamily="18" charset="0"/>
              </a:rPr>
              <a:t>PRODUCTO 3: LLEVAR A ESCALA</a:t>
            </a:r>
          </a:p>
          <a:p>
            <a:pPr marL="168275" indent="-112713">
              <a:buFont typeface="Arial" panose="020B0604020202020204" pitchFamily="34" charset="0"/>
              <a:buChar char="•"/>
            </a:pPr>
            <a:r>
              <a:rPr lang="en-US" sz="1000" dirty="0" err="1">
                <a:solidFill>
                  <a:srgbClr val="FFFFFF"/>
                </a:solidFill>
                <a:latin typeface="Trade Gothic LT Com Cn" panose="020B0806040303020004"/>
              </a:rPr>
              <a:t>Incidencia</a:t>
            </a:r>
            <a:r>
              <a:rPr lang="en-US" sz="1000" dirty="0">
                <a:solidFill>
                  <a:srgbClr val="FFFFFF"/>
                </a:solidFill>
                <a:latin typeface="Trade Gothic LT Com Cn" panose="020B0806040303020004"/>
              </a:rPr>
              <a:t> con </a:t>
            </a:r>
            <a:r>
              <a:rPr lang="en-US" sz="1000" dirty="0" err="1">
                <a:solidFill>
                  <a:srgbClr val="FFFFFF"/>
                </a:solidFill>
                <a:latin typeface="Trade Gothic LT Com Cn" panose="020B0806040303020004"/>
              </a:rPr>
              <a:t>entidades</a:t>
            </a:r>
            <a:r>
              <a:rPr lang="en-US" sz="1000" dirty="0">
                <a:solidFill>
                  <a:srgbClr val="FFFFFF"/>
                </a:solidFill>
                <a:latin typeface="Trade Gothic LT Com Cn" panose="020B0806040303020004"/>
              </a:rPr>
              <a:t> del </a:t>
            </a:r>
            <a:r>
              <a:rPr lang="en-US" sz="1000" dirty="0" err="1">
                <a:solidFill>
                  <a:srgbClr val="FFFFFF"/>
                </a:solidFill>
                <a:latin typeface="Trade Gothic LT Com Cn" panose="020B0806040303020004"/>
              </a:rPr>
              <a:t>estado</a:t>
            </a:r>
            <a:endParaRPr lang="en-US" sz="1000" dirty="0">
              <a:solidFill>
                <a:srgbClr val="FFFFFF"/>
              </a:solidFill>
              <a:latin typeface="Trade Gothic LT Com Cn" panose="020B0806040303020004"/>
            </a:endParaRPr>
          </a:p>
          <a:p>
            <a:pPr marL="168275" indent="-112713">
              <a:buFont typeface="Arial" panose="020B0604020202020204" pitchFamily="34" charset="0"/>
              <a:buChar char="•"/>
            </a:pPr>
            <a:r>
              <a:rPr lang="en-US" sz="1000" dirty="0" err="1">
                <a:solidFill>
                  <a:srgbClr val="FFFFFF"/>
                </a:solidFill>
                <a:latin typeface="Trade Gothic LT Com Cn" panose="020B0806040303020004"/>
              </a:rPr>
              <a:t>Participación</a:t>
            </a:r>
            <a:r>
              <a:rPr lang="en-US" sz="1000" dirty="0">
                <a:solidFill>
                  <a:srgbClr val="FFFFFF"/>
                </a:solidFill>
                <a:latin typeface="Trade Gothic LT Com Cn" panose="020B0806040303020004"/>
              </a:rPr>
              <a:t> del </a:t>
            </a:r>
            <a:r>
              <a:rPr lang="en-US" sz="1000" dirty="0" err="1">
                <a:solidFill>
                  <a:srgbClr val="FFFFFF"/>
                </a:solidFill>
                <a:latin typeface="Trade Gothic LT Com Cn" panose="020B0806040303020004"/>
              </a:rPr>
              <a:t>gobierno</a:t>
            </a:r>
            <a:r>
              <a:rPr lang="en-US" sz="1000" dirty="0">
                <a:solidFill>
                  <a:srgbClr val="FFFFFF"/>
                </a:solidFill>
                <a:latin typeface="Trade Gothic LT Com Cn" panose="020B0806040303020004"/>
              </a:rPr>
              <a:t> y </a:t>
            </a:r>
            <a:r>
              <a:rPr lang="en-US" sz="1000" dirty="0" err="1">
                <a:solidFill>
                  <a:srgbClr val="FFFFFF"/>
                </a:solidFill>
                <a:latin typeface="Trade Gothic LT Com Cn" panose="020B0806040303020004"/>
              </a:rPr>
              <a:t>soporte</a:t>
            </a:r>
            <a:r>
              <a:rPr lang="en-US" sz="1000" dirty="0">
                <a:solidFill>
                  <a:srgbClr val="FFFFFF"/>
                </a:solidFill>
                <a:latin typeface="Trade Gothic LT Com Cn" panose="020B0806040303020004"/>
              </a:rPr>
              <a:t> </a:t>
            </a:r>
            <a:r>
              <a:rPr lang="en-US" sz="1000" dirty="0" err="1">
                <a:solidFill>
                  <a:srgbClr val="FFFFFF"/>
                </a:solidFill>
                <a:latin typeface="Trade Gothic LT Com Cn" panose="020B0806040303020004"/>
              </a:rPr>
              <a:t>tecnico</a:t>
            </a:r>
            <a:r>
              <a:rPr lang="en-US" sz="1000" dirty="0">
                <a:solidFill>
                  <a:srgbClr val="FFFFFF"/>
                </a:solidFill>
                <a:latin typeface="Trade Gothic LT Com Cn" panose="020B0806040303020004"/>
              </a:rPr>
              <a:t> de </a:t>
            </a:r>
            <a:r>
              <a:rPr lang="en-US" sz="1000" dirty="0" err="1">
                <a:solidFill>
                  <a:srgbClr val="FFFFFF"/>
                </a:solidFill>
                <a:latin typeface="Trade Gothic LT Com Cn" panose="020B0806040303020004"/>
              </a:rPr>
              <a:t>instituciones</a:t>
            </a:r>
            <a:r>
              <a:rPr lang="en-US" sz="1000" dirty="0">
                <a:solidFill>
                  <a:srgbClr val="FFFFFF"/>
                </a:solidFill>
                <a:latin typeface="Trade Gothic LT Com Cn" panose="020B0806040303020004"/>
              </a:rPr>
              <a:t> de la </a:t>
            </a:r>
            <a:r>
              <a:rPr lang="en-US" sz="1000" dirty="0" err="1">
                <a:solidFill>
                  <a:srgbClr val="FFFFFF"/>
                </a:solidFill>
                <a:latin typeface="Trade Gothic LT Com Cn" panose="020B0806040303020004"/>
              </a:rPr>
              <a:t>sociedad</a:t>
            </a:r>
            <a:r>
              <a:rPr lang="en-US" sz="1000" dirty="0">
                <a:solidFill>
                  <a:srgbClr val="FFFFFF"/>
                </a:solidFill>
                <a:latin typeface="Trade Gothic LT Com Cn" panose="020B0806040303020004"/>
              </a:rPr>
              <a:t> civil</a:t>
            </a:r>
          </a:p>
          <a:p>
            <a:pPr marL="168275" indent="-112713">
              <a:buFont typeface="Arial" panose="020B0604020202020204" pitchFamily="34" charset="0"/>
              <a:buChar char="•"/>
            </a:pPr>
            <a:r>
              <a:rPr lang="en-US" sz="1000" dirty="0" err="1">
                <a:solidFill>
                  <a:srgbClr val="FFFFFF"/>
                </a:solidFill>
                <a:latin typeface="Trade Gothic LT Com Cn" panose="020B0806040303020004"/>
              </a:rPr>
              <a:t>Mejor</a:t>
            </a:r>
            <a:r>
              <a:rPr lang="en-US" sz="1000" dirty="0">
                <a:solidFill>
                  <a:srgbClr val="FFFFFF"/>
                </a:solidFill>
                <a:latin typeface="Trade Gothic LT Com Cn" panose="020B0806040303020004"/>
              </a:rPr>
              <a:t> inversion </a:t>
            </a:r>
            <a:r>
              <a:rPr lang="en-US" sz="1000" dirty="0" err="1">
                <a:solidFill>
                  <a:srgbClr val="FFFFFF"/>
                </a:solidFill>
                <a:latin typeface="Trade Gothic LT Com Cn" panose="020B0806040303020004"/>
              </a:rPr>
              <a:t>publica</a:t>
            </a:r>
            <a:r>
              <a:rPr lang="en-US" sz="1000" dirty="0">
                <a:solidFill>
                  <a:srgbClr val="FFFFFF"/>
                </a:solidFill>
                <a:latin typeface="Trade Gothic LT Com Cn" panose="020B0806040303020004"/>
              </a:rPr>
              <a:t> y </a:t>
            </a:r>
            <a:r>
              <a:rPr lang="en-US" sz="1000" dirty="0" err="1">
                <a:solidFill>
                  <a:srgbClr val="FFFFFF"/>
                </a:solidFill>
                <a:latin typeface="Trade Gothic LT Com Cn" panose="020B0806040303020004"/>
              </a:rPr>
              <a:t>privada</a:t>
            </a:r>
            <a:endParaRPr lang="en-US" sz="1000" dirty="0">
              <a:solidFill>
                <a:srgbClr val="FFFFFF"/>
              </a:solidFill>
              <a:latin typeface="Trade Gothic LT Com Cn" panose="020B0806040303020004"/>
            </a:endParaRPr>
          </a:p>
          <a:p>
            <a:pPr marL="168275" indent="-112713">
              <a:buFont typeface="Arial" panose="020B0604020202020204" pitchFamily="34" charset="0"/>
              <a:buChar char="•"/>
            </a:pPr>
            <a:r>
              <a:rPr lang="en-US" sz="1000" dirty="0">
                <a:solidFill>
                  <a:srgbClr val="FFFFFF"/>
                </a:solidFill>
                <a:latin typeface="Trade Gothic LT Com Cn" panose="020B0806040303020004"/>
              </a:rPr>
              <a:t>Media</a:t>
            </a:r>
          </a:p>
        </p:txBody>
      </p:sp>
      <p:sp>
        <p:nvSpPr>
          <p:cNvPr id="49" name="TextBox 66"/>
          <p:cNvSpPr txBox="1"/>
          <p:nvPr/>
        </p:nvSpPr>
        <p:spPr>
          <a:xfrm>
            <a:off x="246634" y="4544992"/>
            <a:ext cx="8514724" cy="534740"/>
          </a:xfrm>
          <a:prstGeom prst="rect">
            <a:avLst/>
          </a:prstGeom>
          <a:solidFill>
            <a:srgbClr val="FF4C02"/>
          </a:solidFill>
          <a:ln w="19050">
            <a:noFill/>
          </a:ln>
        </p:spPr>
        <p:txBody>
          <a:bodyPr wrap="square" rtlCol="0" anchor="t">
            <a:noAutofit/>
          </a:bodyPr>
          <a:lstStyle/>
          <a:p>
            <a:pPr algn="ctr"/>
            <a:r>
              <a:rPr lang="en-US" sz="1050" dirty="0">
                <a:solidFill>
                  <a:srgbClr val="FFFFFF"/>
                </a:solidFill>
                <a:latin typeface="Trade Gothic LT Com Cn" panose="020B0806040303020004"/>
                <a:ea typeface="Times New Roman" panose="02020603050405020304" pitchFamily="18" charset="0"/>
                <a:cs typeface="Times New Roman" panose="02020603050405020304" pitchFamily="18" charset="0"/>
              </a:rPr>
              <a:t>PRODUCTO 4: CREAR ALIANZAS</a:t>
            </a:r>
          </a:p>
          <a:p>
            <a:pPr marL="112713" indent="-112713">
              <a:buFont typeface="Arial" panose="020B0604020202020204" pitchFamily="34" charset="0"/>
              <a:buChar char="•"/>
            </a:pPr>
            <a:r>
              <a:rPr lang="en-US" sz="1000" dirty="0" err="1">
                <a:solidFill>
                  <a:srgbClr val="FFFFFF"/>
                </a:solidFill>
                <a:latin typeface="Trade Gothic LT Com Cn" panose="020B0806040303020004"/>
              </a:rPr>
              <a:t>Crear</a:t>
            </a:r>
            <a:r>
              <a:rPr lang="en-US" sz="1000" dirty="0">
                <a:solidFill>
                  <a:srgbClr val="FFFFFF"/>
                </a:solidFill>
                <a:latin typeface="Trade Gothic LT Com Cn" panose="020B0806040303020004"/>
              </a:rPr>
              <a:t> </a:t>
            </a:r>
            <a:r>
              <a:rPr lang="en-US" sz="1000" dirty="0" err="1">
                <a:solidFill>
                  <a:srgbClr val="FFFFFF"/>
                </a:solidFill>
                <a:latin typeface="Trade Gothic LT Com Cn" panose="020B0806040303020004"/>
              </a:rPr>
              <a:t>guias</a:t>
            </a:r>
            <a:r>
              <a:rPr lang="en-US" sz="1000" dirty="0">
                <a:solidFill>
                  <a:srgbClr val="FFFFFF"/>
                </a:solidFill>
                <a:latin typeface="Trade Gothic LT Com Cn" panose="020B0806040303020004"/>
              </a:rPr>
              <a:t> a </a:t>
            </a:r>
            <a:r>
              <a:rPr lang="en-US" sz="1000" dirty="0" err="1">
                <a:solidFill>
                  <a:srgbClr val="FFFFFF"/>
                </a:solidFill>
                <a:latin typeface="Trade Gothic LT Com Cn" panose="020B0806040303020004"/>
              </a:rPr>
              <a:t>nivel</a:t>
            </a:r>
            <a:r>
              <a:rPr lang="en-US" sz="1000" dirty="0">
                <a:solidFill>
                  <a:srgbClr val="FFFFFF"/>
                </a:solidFill>
                <a:latin typeface="Trade Gothic LT Com Cn" panose="020B0806040303020004"/>
              </a:rPr>
              <a:t> operative </a:t>
            </a:r>
            <a:r>
              <a:rPr lang="en-US" sz="1000" dirty="0" err="1">
                <a:solidFill>
                  <a:srgbClr val="FFFFFF"/>
                </a:solidFill>
                <a:latin typeface="Trade Gothic LT Com Cn" panose="020B0806040303020004"/>
              </a:rPr>
              <a:t>relacionado</a:t>
            </a:r>
            <a:r>
              <a:rPr lang="en-US" sz="1000" dirty="0">
                <a:solidFill>
                  <a:srgbClr val="FFFFFF"/>
                </a:solidFill>
                <a:latin typeface="Trade Gothic LT Com Cn" panose="020B0806040303020004"/>
              </a:rPr>
              <a:t> a la inversion y </a:t>
            </a:r>
            <a:r>
              <a:rPr lang="en-US" sz="1000" dirty="0" err="1">
                <a:solidFill>
                  <a:srgbClr val="FFFFFF"/>
                </a:solidFill>
                <a:latin typeface="Trade Gothic LT Com Cn" panose="020B0806040303020004"/>
              </a:rPr>
              <a:t>apoyo</a:t>
            </a:r>
            <a:r>
              <a:rPr lang="en-US" sz="1000" dirty="0">
                <a:solidFill>
                  <a:srgbClr val="FFFFFF"/>
                </a:solidFill>
                <a:latin typeface="Trade Gothic LT Com Cn" panose="020B0806040303020004"/>
              </a:rPr>
              <a:t> para las </a:t>
            </a:r>
            <a:r>
              <a:rPr lang="en-US" sz="1000" dirty="0" err="1">
                <a:solidFill>
                  <a:srgbClr val="FFFFFF"/>
                </a:solidFill>
                <a:latin typeface="Trade Gothic LT Com Cn" panose="020B0806040303020004"/>
              </a:rPr>
              <a:t>poblaciones</a:t>
            </a:r>
            <a:r>
              <a:rPr lang="en-US" sz="1000" dirty="0">
                <a:solidFill>
                  <a:srgbClr val="FFFFFF"/>
                </a:solidFill>
                <a:latin typeface="Trade Gothic LT Com Cn" panose="020B0806040303020004"/>
              </a:rPr>
              <a:t> </a:t>
            </a:r>
            <a:r>
              <a:rPr lang="en-US" sz="1000" dirty="0" err="1">
                <a:solidFill>
                  <a:srgbClr val="FFFFFF"/>
                </a:solidFill>
                <a:latin typeface="Trade Gothic LT Com Cn" panose="020B0806040303020004"/>
              </a:rPr>
              <a:t>más</a:t>
            </a:r>
            <a:r>
              <a:rPr lang="en-US" sz="1000" dirty="0">
                <a:solidFill>
                  <a:srgbClr val="FFFFFF"/>
                </a:solidFill>
                <a:latin typeface="Trade Gothic LT Com Cn" panose="020B0806040303020004"/>
              </a:rPr>
              <a:t> </a:t>
            </a:r>
            <a:r>
              <a:rPr lang="en-US" sz="1000" dirty="0" err="1">
                <a:solidFill>
                  <a:srgbClr val="FFFFFF"/>
                </a:solidFill>
                <a:latin typeface="Trade Gothic LT Com Cn" panose="020B0806040303020004"/>
              </a:rPr>
              <a:t>vulnerables</a:t>
            </a:r>
            <a:r>
              <a:rPr lang="en-US" sz="1000" dirty="0">
                <a:solidFill>
                  <a:srgbClr val="FFFFFF"/>
                </a:solidFill>
                <a:latin typeface="Trade Gothic LT Com Cn" panose="020B0806040303020004"/>
              </a:rPr>
              <a:t>.</a:t>
            </a:r>
          </a:p>
          <a:p>
            <a:pPr marL="112713" indent="-112713">
              <a:buFont typeface="Arial" panose="020B0604020202020204" pitchFamily="34" charset="0"/>
              <a:buChar char="•"/>
            </a:pPr>
            <a:r>
              <a:rPr lang="en-US" sz="1000" dirty="0" err="1">
                <a:solidFill>
                  <a:srgbClr val="FFFFFF"/>
                </a:solidFill>
                <a:latin typeface="Trade Gothic LT Com Cn" panose="020B0806040303020004"/>
              </a:rPr>
              <a:t>Construir</a:t>
            </a:r>
            <a:r>
              <a:rPr lang="en-US" sz="1000" dirty="0">
                <a:solidFill>
                  <a:srgbClr val="FFFFFF"/>
                </a:solidFill>
                <a:latin typeface="Trade Gothic LT Com Cn" panose="020B0806040303020004"/>
              </a:rPr>
              <a:t> </a:t>
            </a:r>
            <a:r>
              <a:rPr lang="en-US" sz="1000" dirty="0" err="1">
                <a:solidFill>
                  <a:srgbClr val="FFFFFF"/>
                </a:solidFill>
                <a:latin typeface="Trade Gothic LT Com Cn" panose="020B0806040303020004"/>
              </a:rPr>
              <a:t>alianzas</a:t>
            </a:r>
            <a:r>
              <a:rPr lang="en-US" sz="1000" dirty="0">
                <a:solidFill>
                  <a:srgbClr val="FFFFFF"/>
                </a:solidFill>
                <a:latin typeface="Trade Gothic LT Com Cn" panose="020B0806040303020004"/>
              </a:rPr>
              <a:t> </a:t>
            </a:r>
            <a:r>
              <a:rPr lang="en-US" sz="1000" dirty="0" err="1">
                <a:solidFill>
                  <a:srgbClr val="FFFFFF"/>
                </a:solidFill>
                <a:latin typeface="Trade Gothic LT Com Cn" panose="020B0806040303020004"/>
              </a:rPr>
              <a:t>estrategicas</a:t>
            </a:r>
            <a:r>
              <a:rPr lang="en-US" sz="1000" dirty="0">
                <a:solidFill>
                  <a:srgbClr val="FFFFFF"/>
                </a:solidFill>
                <a:latin typeface="Trade Gothic LT Com Cn" panose="020B0806040303020004"/>
              </a:rPr>
              <a:t> con la </a:t>
            </a:r>
            <a:r>
              <a:rPr lang="en-US" sz="1000" dirty="0" err="1">
                <a:solidFill>
                  <a:srgbClr val="FFFFFF"/>
                </a:solidFill>
                <a:latin typeface="Trade Gothic LT Com Cn" panose="020B0806040303020004"/>
              </a:rPr>
              <a:t>sociedad</a:t>
            </a:r>
            <a:r>
              <a:rPr lang="en-US" sz="1000" dirty="0">
                <a:solidFill>
                  <a:srgbClr val="FFFFFF"/>
                </a:solidFill>
                <a:latin typeface="Trade Gothic LT Com Cn" panose="020B0806040303020004"/>
              </a:rPr>
              <a:t> civil, </a:t>
            </a:r>
            <a:r>
              <a:rPr lang="en-US" sz="1000" dirty="0" err="1">
                <a:solidFill>
                  <a:srgbClr val="FFFFFF"/>
                </a:solidFill>
                <a:latin typeface="Trade Gothic LT Com Cn" panose="020B0806040303020004"/>
              </a:rPr>
              <a:t>universidades</a:t>
            </a:r>
            <a:r>
              <a:rPr lang="en-US" sz="1000" dirty="0">
                <a:solidFill>
                  <a:srgbClr val="FFFFFF"/>
                </a:solidFill>
                <a:latin typeface="Trade Gothic LT Com Cn" panose="020B0806040303020004"/>
              </a:rPr>
              <a:t>, el </a:t>
            </a:r>
            <a:r>
              <a:rPr lang="en-US" sz="1000" dirty="0" err="1">
                <a:solidFill>
                  <a:srgbClr val="FFFFFF"/>
                </a:solidFill>
                <a:latin typeface="Trade Gothic LT Com Cn" panose="020B0806040303020004"/>
              </a:rPr>
              <a:t>estado</a:t>
            </a:r>
            <a:r>
              <a:rPr lang="en-US" sz="1000" dirty="0">
                <a:solidFill>
                  <a:srgbClr val="FFFFFF"/>
                </a:solidFill>
                <a:latin typeface="Trade Gothic LT Com Cn" panose="020B0806040303020004"/>
              </a:rPr>
              <a:t>, </a:t>
            </a:r>
            <a:r>
              <a:rPr lang="en-US" sz="1000" dirty="0" err="1">
                <a:solidFill>
                  <a:srgbClr val="FFFFFF"/>
                </a:solidFill>
                <a:latin typeface="Trade Gothic LT Com Cn" panose="020B0806040303020004"/>
              </a:rPr>
              <a:t>redes</a:t>
            </a:r>
            <a:r>
              <a:rPr lang="en-US" sz="1000" dirty="0">
                <a:solidFill>
                  <a:srgbClr val="FFFFFF"/>
                </a:solidFill>
                <a:latin typeface="Trade Gothic LT Com Cn" panose="020B0806040303020004"/>
              </a:rPr>
              <a:t> inter-</a:t>
            </a:r>
            <a:r>
              <a:rPr lang="en-US" sz="1000" dirty="0" err="1">
                <a:solidFill>
                  <a:srgbClr val="FFFFFF"/>
                </a:solidFill>
                <a:latin typeface="Trade Gothic LT Com Cn" panose="020B0806040303020004"/>
              </a:rPr>
              <a:t>institucionales</a:t>
            </a:r>
            <a:r>
              <a:rPr lang="en-US" sz="1000" dirty="0">
                <a:solidFill>
                  <a:srgbClr val="FFFFFF"/>
                </a:solidFill>
                <a:latin typeface="Trade Gothic LT Com Cn" panose="020B0806040303020004"/>
              </a:rPr>
              <a:t> y la media, </a:t>
            </a:r>
            <a:r>
              <a:rPr lang="en-US" sz="1000" dirty="0" err="1">
                <a:solidFill>
                  <a:srgbClr val="FFFFFF"/>
                </a:solidFill>
                <a:latin typeface="Trade Gothic LT Com Cn" panose="020B0806040303020004"/>
              </a:rPr>
              <a:t>aprovechando</a:t>
            </a:r>
            <a:r>
              <a:rPr lang="en-US" sz="1000" dirty="0">
                <a:solidFill>
                  <a:srgbClr val="FFFFFF"/>
                </a:solidFill>
                <a:latin typeface="Trade Gothic LT Com Cn" panose="020B0806040303020004"/>
              </a:rPr>
              <a:t> de </a:t>
            </a:r>
            <a:r>
              <a:rPr lang="en-US" sz="1000" dirty="0" err="1">
                <a:solidFill>
                  <a:srgbClr val="FFFFFF"/>
                </a:solidFill>
                <a:latin typeface="Trade Gothic LT Com Cn" panose="020B0806040303020004"/>
              </a:rPr>
              <a:t>estructuras</a:t>
            </a:r>
            <a:r>
              <a:rPr lang="en-US" sz="1000" dirty="0">
                <a:solidFill>
                  <a:srgbClr val="FFFFFF"/>
                </a:solidFill>
                <a:latin typeface="Trade Gothic LT Com Cn" panose="020B0806040303020004"/>
              </a:rPr>
              <a:t> </a:t>
            </a:r>
            <a:r>
              <a:rPr lang="en-US" sz="1000" dirty="0" err="1">
                <a:solidFill>
                  <a:srgbClr val="FFFFFF"/>
                </a:solidFill>
                <a:latin typeface="Trade Gothic LT Com Cn" panose="020B0806040303020004"/>
              </a:rPr>
              <a:t>existentes</a:t>
            </a:r>
            <a:endParaRPr lang="en-US" sz="1000" dirty="0">
              <a:solidFill>
                <a:srgbClr val="FFFFFF"/>
              </a:solidFill>
              <a:latin typeface="Trade Gothic LT Com Cn" panose="020B0806040303020004"/>
            </a:endParaRPr>
          </a:p>
        </p:txBody>
      </p:sp>
      <p:sp>
        <p:nvSpPr>
          <p:cNvPr id="17" name="Left-Right Arrow 16"/>
          <p:cNvSpPr/>
          <p:nvPr/>
        </p:nvSpPr>
        <p:spPr>
          <a:xfrm>
            <a:off x="2786831" y="1317087"/>
            <a:ext cx="343233" cy="261729"/>
          </a:xfrm>
          <a:prstGeom prst="leftRightArrow">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050">
              <a:solidFill>
                <a:srgbClr val="FFFFFF"/>
              </a:solidFill>
              <a:latin typeface="Trade Gothic LT Com Cn" panose="020B0806040303020004"/>
            </a:endParaRPr>
          </a:p>
        </p:txBody>
      </p:sp>
      <p:sp>
        <p:nvSpPr>
          <p:cNvPr id="18" name="Left-Right Arrow 17"/>
          <p:cNvSpPr/>
          <p:nvPr/>
        </p:nvSpPr>
        <p:spPr>
          <a:xfrm>
            <a:off x="5900598" y="1317087"/>
            <a:ext cx="343233" cy="261729"/>
          </a:xfrm>
          <a:prstGeom prst="leftRightArrow">
            <a:avLst/>
          </a:prstGeom>
          <a:solidFill>
            <a:srgbClr val="DA291C"/>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050">
              <a:solidFill>
                <a:srgbClr val="222221"/>
              </a:solidFill>
              <a:latin typeface="Trade Gothic LT Com Cn" panose="020B0806040303020004"/>
            </a:endParaRPr>
          </a:p>
        </p:txBody>
      </p:sp>
      <p:sp>
        <p:nvSpPr>
          <p:cNvPr id="19" name="TextBox 81"/>
          <p:cNvSpPr txBox="1"/>
          <p:nvPr/>
        </p:nvSpPr>
        <p:spPr>
          <a:xfrm>
            <a:off x="261474" y="1152251"/>
            <a:ext cx="2261954" cy="533174"/>
          </a:xfrm>
          <a:prstGeom prst="rect">
            <a:avLst/>
          </a:prstGeom>
          <a:solidFill>
            <a:srgbClr val="DA291C"/>
          </a:solidFill>
          <a:ln w="19050">
            <a:noFill/>
          </a:ln>
        </p:spPr>
        <p:txBody>
          <a:bodyPr wrap="square" rtlCol="0" anchor="ctr">
            <a:noAutofit/>
          </a:bodyPr>
          <a:lstStyle/>
          <a:p>
            <a:pPr algn="ctr"/>
            <a:r>
              <a:rPr lang="en-US" sz="1200" dirty="0">
                <a:solidFill>
                  <a:srgbClr val="FFFFFF"/>
                </a:solidFill>
                <a:latin typeface="Trade Gothic LT Com Cn" panose="020B0806040303020004"/>
                <a:ea typeface="Times New Roman" panose="02020603050405020304" pitchFamily="18" charset="0"/>
                <a:cs typeface="Times New Roman" panose="02020603050405020304" pitchFamily="18" charset="0"/>
              </a:rPr>
              <a:t>AVANCE 1: </a:t>
            </a:r>
          </a:p>
          <a:p>
            <a:pPr algn="ctr"/>
            <a:r>
              <a:rPr lang="en-US" sz="1200" dirty="0">
                <a:solidFill>
                  <a:srgbClr val="FFFFFF"/>
                </a:solidFill>
                <a:latin typeface="Trade Gothic LT Com Cn" panose="020B0806040303020004"/>
                <a:ea typeface="Times New Roman" panose="02020603050405020304" pitchFamily="18" charset="0"/>
                <a:cs typeface="Times New Roman" panose="02020603050405020304" pitchFamily="18" charset="0"/>
              </a:rPr>
              <a:t>SUPERVIVENCIA</a:t>
            </a:r>
          </a:p>
        </p:txBody>
      </p:sp>
      <p:sp>
        <p:nvSpPr>
          <p:cNvPr id="20" name="TextBox 84"/>
          <p:cNvSpPr txBox="1"/>
          <p:nvPr/>
        </p:nvSpPr>
        <p:spPr>
          <a:xfrm>
            <a:off x="3357156" y="1142764"/>
            <a:ext cx="2261954" cy="533174"/>
          </a:xfrm>
          <a:prstGeom prst="rect">
            <a:avLst/>
          </a:prstGeom>
          <a:solidFill>
            <a:srgbClr val="DA291C"/>
          </a:solidFill>
          <a:ln w="19050">
            <a:noFill/>
          </a:ln>
        </p:spPr>
        <p:txBody>
          <a:bodyPr wrap="square" rtlCol="0" anchor="ctr">
            <a:noAutofit/>
          </a:bodyPr>
          <a:lstStyle/>
          <a:p>
            <a:pPr algn="ctr"/>
            <a:r>
              <a:rPr lang="en-US" sz="1200" dirty="0">
                <a:solidFill>
                  <a:srgbClr val="FFFFFF"/>
                </a:solidFill>
                <a:latin typeface="Trade Gothic LT Com Cn" panose="020B0806040303020004"/>
                <a:ea typeface="Times New Roman" panose="02020603050405020304" pitchFamily="18" charset="0"/>
                <a:cs typeface="Times New Roman" panose="02020603050405020304" pitchFamily="18" charset="0"/>
              </a:rPr>
              <a:t>AVANCE 2: </a:t>
            </a:r>
          </a:p>
          <a:p>
            <a:pPr algn="ctr"/>
            <a:r>
              <a:rPr lang="en-US" sz="1200" dirty="0">
                <a:solidFill>
                  <a:srgbClr val="FFFFFF"/>
                </a:solidFill>
                <a:latin typeface="Trade Gothic LT Com Cn" panose="020B0806040303020004"/>
                <a:ea typeface="Times New Roman" panose="02020603050405020304" pitchFamily="18" charset="0"/>
                <a:cs typeface="Times New Roman" panose="02020603050405020304" pitchFamily="18" charset="0"/>
              </a:rPr>
              <a:t>APRENDER</a:t>
            </a:r>
            <a:endParaRPr lang="en-US" sz="1200" dirty="0">
              <a:solidFill>
                <a:srgbClr val="222221"/>
              </a:solidFill>
              <a:latin typeface="Trade Gothic LT Com Cn" panose="020B0806040303020004"/>
              <a:ea typeface="Times New Roman" panose="02020603050405020304" pitchFamily="18" charset="0"/>
            </a:endParaRPr>
          </a:p>
        </p:txBody>
      </p:sp>
      <p:sp>
        <p:nvSpPr>
          <p:cNvPr id="21" name="TextBox 87"/>
          <p:cNvSpPr txBox="1"/>
          <p:nvPr/>
        </p:nvSpPr>
        <p:spPr>
          <a:xfrm>
            <a:off x="6469760" y="1129966"/>
            <a:ext cx="2261954" cy="533174"/>
          </a:xfrm>
          <a:prstGeom prst="rect">
            <a:avLst/>
          </a:prstGeom>
          <a:solidFill>
            <a:srgbClr val="DA291C"/>
          </a:solidFill>
          <a:ln w="19050">
            <a:noFill/>
          </a:ln>
        </p:spPr>
        <p:txBody>
          <a:bodyPr wrap="square" rtlCol="0" anchor="ctr">
            <a:noAutofit/>
          </a:bodyPr>
          <a:lstStyle/>
          <a:p>
            <a:pPr algn="ctr"/>
            <a:r>
              <a:rPr lang="en-US" sz="1200" dirty="0">
                <a:solidFill>
                  <a:srgbClr val="FFFFFF"/>
                </a:solidFill>
                <a:latin typeface="Trade Gothic LT Com Cn" panose="020B0806040303020004"/>
                <a:ea typeface="Times New Roman" panose="02020603050405020304" pitchFamily="18" charset="0"/>
                <a:cs typeface="Times New Roman" panose="02020603050405020304" pitchFamily="18" charset="0"/>
              </a:rPr>
              <a:t>AVANCE 3: </a:t>
            </a:r>
          </a:p>
          <a:p>
            <a:pPr algn="ctr"/>
            <a:r>
              <a:rPr lang="en-US" sz="1200" dirty="0">
                <a:solidFill>
                  <a:srgbClr val="FFFFFF"/>
                </a:solidFill>
                <a:latin typeface="Trade Gothic LT Com Cn" panose="020B0806040303020004"/>
                <a:ea typeface="Times New Roman" panose="02020603050405020304" pitchFamily="18" charset="0"/>
                <a:cs typeface="Times New Roman" panose="02020603050405020304" pitchFamily="18" charset="0"/>
              </a:rPr>
              <a:t>SER PROTEGIDO</a:t>
            </a:r>
            <a:endParaRPr lang="en-US" sz="1200" dirty="0">
              <a:solidFill>
                <a:srgbClr val="222221"/>
              </a:solidFill>
              <a:latin typeface="Trade Gothic LT Com Cn" panose="020B0806040303020004"/>
              <a:ea typeface="Times New Roman" panose="02020603050405020304" pitchFamily="18" charset="0"/>
            </a:endParaRPr>
          </a:p>
        </p:txBody>
      </p:sp>
      <p:sp>
        <p:nvSpPr>
          <p:cNvPr id="60" name="Up Arrow 18">
            <a:extLst>
              <a:ext uri="{FF2B5EF4-FFF2-40B4-BE49-F238E27FC236}">
                <a16:creationId xmlns:a16="http://schemas.microsoft.com/office/drawing/2014/main" id="{6F43B38B-DC4B-4EE1-BB71-DC49D74CAD90}"/>
              </a:ext>
            </a:extLst>
          </p:cNvPr>
          <p:cNvSpPr/>
          <p:nvPr/>
        </p:nvSpPr>
        <p:spPr>
          <a:xfrm>
            <a:off x="1386260" y="5092961"/>
            <a:ext cx="341944" cy="154413"/>
          </a:xfrm>
          <a:prstGeom prst="upArrow">
            <a:avLst/>
          </a:prstGeom>
          <a:solidFill>
            <a:srgbClr val="808080"/>
          </a:solidFill>
          <a:ln w="6350" cap="flat" cmpd="sng" algn="ctr">
            <a:noFill/>
            <a:prstDash val="solid"/>
            <a:miter lim="800000"/>
          </a:ln>
          <a:effectLst/>
        </p:spPr>
        <p:txBody>
          <a:bodyPr rtlCol="0" anchor="ctr"/>
          <a:lstStyle/>
          <a:p>
            <a:endParaRPr lang="en-US" sz="1400">
              <a:latin typeface="Trade Gothic LT Com Cn" panose="020B0806040303020004"/>
            </a:endParaRPr>
          </a:p>
        </p:txBody>
      </p:sp>
      <p:sp>
        <p:nvSpPr>
          <p:cNvPr id="63" name="Up Arrow 18">
            <a:extLst>
              <a:ext uri="{FF2B5EF4-FFF2-40B4-BE49-F238E27FC236}">
                <a16:creationId xmlns:a16="http://schemas.microsoft.com/office/drawing/2014/main" id="{6F43B38B-DC4B-4EE1-BB71-DC49D74CAD90}"/>
              </a:ext>
            </a:extLst>
          </p:cNvPr>
          <p:cNvSpPr/>
          <p:nvPr/>
        </p:nvSpPr>
        <p:spPr>
          <a:xfrm>
            <a:off x="4322517" y="5082915"/>
            <a:ext cx="341944" cy="154413"/>
          </a:xfrm>
          <a:prstGeom prst="upArrow">
            <a:avLst/>
          </a:prstGeom>
          <a:solidFill>
            <a:srgbClr val="808080"/>
          </a:solidFill>
          <a:ln w="6350" cap="flat" cmpd="sng" algn="ctr">
            <a:noFill/>
            <a:prstDash val="solid"/>
            <a:miter lim="800000"/>
          </a:ln>
          <a:effectLst/>
        </p:spPr>
        <p:txBody>
          <a:bodyPr rtlCol="0" anchor="ctr"/>
          <a:lstStyle/>
          <a:p>
            <a:endParaRPr lang="en-US" sz="1400">
              <a:latin typeface="Trade Gothic LT Com Cn" panose="020B0806040303020004"/>
            </a:endParaRPr>
          </a:p>
        </p:txBody>
      </p:sp>
      <p:sp>
        <p:nvSpPr>
          <p:cNvPr id="66" name="Up Arrow 18">
            <a:extLst>
              <a:ext uri="{FF2B5EF4-FFF2-40B4-BE49-F238E27FC236}">
                <a16:creationId xmlns:a16="http://schemas.microsoft.com/office/drawing/2014/main" id="{6F43B38B-DC4B-4EE1-BB71-DC49D74CAD90}"/>
              </a:ext>
            </a:extLst>
          </p:cNvPr>
          <p:cNvSpPr/>
          <p:nvPr/>
        </p:nvSpPr>
        <p:spPr>
          <a:xfrm>
            <a:off x="7321331" y="5066139"/>
            <a:ext cx="341944" cy="154413"/>
          </a:xfrm>
          <a:prstGeom prst="upArrow">
            <a:avLst/>
          </a:prstGeom>
          <a:solidFill>
            <a:srgbClr val="808080"/>
          </a:solidFill>
          <a:ln w="6350" cap="flat" cmpd="sng" algn="ctr">
            <a:noFill/>
            <a:prstDash val="solid"/>
            <a:miter lim="800000"/>
          </a:ln>
          <a:effectLst/>
        </p:spPr>
        <p:txBody>
          <a:bodyPr rtlCol="0" anchor="ctr"/>
          <a:lstStyle/>
          <a:p>
            <a:endParaRPr lang="en-US" sz="1400">
              <a:latin typeface="Trade Gothic LT Com Cn" panose="020B0806040303020004"/>
            </a:endParaRPr>
          </a:p>
        </p:txBody>
      </p:sp>
      <p:sp>
        <p:nvSpPr>
          <p:cNvPr id="52" name="TextBox 51"/>
          <p:cNvSpPr txBox="1"/>
          <p:nvPr/>
        </p:nvSpPr>
        <p:spPr>
          <a:xfrm>
            <a:off x="261475" y="5747559"/>
            <a:ext cx="8489489" cy="717034"/>
          </a:xfrm>
          <a:prstGeom prst="rect">
            <a:avLst/>
          </a:prstGeom>
          <a:solidFill>
            <a:srgbClr val="D8CEB8"/>
          </a:solidFill>
          <a:ln w="19050">
            <a:noFill/>
          </a:ln>
        </p:spPr>
        <p:txBody>
          <a:bodyPr wrap="square" rtlCol="0" anchor="t">
            <a:noAutofit/>
          </a:bodyPr>
          <a:lstStyle/>
          <a:p>
            <a:pPr algn="ctr"/>
            <a:r>
              <a:rPr lang="en-US" sz="12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Estrategia</a:t>
            </a:r>
            <a:r>
              <a:rPr lang="en-US" sz="12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de </a:t>
            </a:r>
            <a:r>
              <a:rPr lang="en-US" sz="12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recaudación</a:t>
            </a:r>
            <a:r>
              <a:rPr lang="en-US" sz="12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de </a:t>
            </a:r>
            <a:r>
              <a:rPr lang="en-US" sz="12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fondos</a:t>
            </a:r>
            <a:endParaRPr lang="en-US" sz="1200" dirty="0">
              <a:solidFill>
                <a:srgbClr val="000000"/>
              </a:solidFill>
              <a:latin typeface="Trade Gothic LT Com Cn" panose="020B0806040303020004"/>
              <a:ea typeface="Times New Roman" panose="02020603050405020304" pitchFamily="18" charset="0"/>
              <a:cs typeface="Times New Roman" panose="02020603050405020304" pitchFamily="18" charset="0"/>
            </a:endParaRPr>
          </a:p>
          <a:p>
            <a:pPr algn="ct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Aumentar</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a:t>
            </a: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oportunidades</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locales con </a:t>
            </a: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Agencias</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de la ONU, </a:t>
            </a: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estabilidad</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de </a:t>
            </a: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financiamiento</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a </a:t>
            </a: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traves</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de </a:t>
            </a: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patrocinios</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a:t>
            </a: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iniciar</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a:t>
            </a: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dialogo</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con </a:t>
            </a: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donantes</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no </a:t>
            </a: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tradicionales</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a:t>
            </a: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mejorar</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a:t>
            </a: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nuestro</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a:t>
            </a: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perfil</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a </a:t>
            </a: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traves</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de </a:t>
            </a: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una</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a:t>
            </a: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estrategia</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a:t>
            </a: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comunicacional</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a:t>
            </a: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Mejorar</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y </a:t>
            </a: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ampliar</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a:t>
            </a: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nuestro</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portfolio de </a:t>
            </a: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recaudación</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de </a:t>
            </a: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fondos</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a:t>
            </a: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explorando</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a:t>
            </a: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alianzas</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 </a:t>
            </a:r>
            <a:r>
              <a:rPr lang="en-US" sz="1000" dirty="0" err="1">
                <a:solidFill>
                  <a:srgbClr val="000000"/>
                </a:solidFill>
                <a:latin typeface="Trade Gothic LT Com Cn" panose="020B0806040303020004"/>
                <a:ea typeface="Times New Roman" panose="02020603050405020304" pitchFamily="18" charset="0"/>
                <a:cs typeface="Times New Roman" panose="02020603050405020304" pitchFamily="18" charset="0"/>
              </a:rPr>
              <a:t>corporativas</a:t>
            </a:r>
            <a:r>
              <a:rPr lang="en-US" sz="1000" dirty="0">
                <a:solidFill>
                  <a:srgbClr val="000000"/>
                </a:solidFill>
                <a:latin typeface="Trade Gothic LT Com Cn" panose="020B0806040303020004"/>
                <a:ea typeface="Times New Roman" panose="02020603050405020304" pitchFamily="18" charset="0"/>
                <a:cs typeface="Times New Roman" panose="02020603050405020304" pitchFamily="18" charset="0"/>
              </a:rPr>
              <a:t>.</a:t>
            </a:r>
            <a:endParaRPr lang="en-US" sz="1000" dirty="0">
              <a:solidFill>
                <a:srgbClr val="000000"/>
              </a:solidFill>
              <a:latin typeface="Trade Gothic LT Com Cn" panose="020B0806040303020004"/>
              <a:ea typeface="Times New Roman" panose="02020603050405020304" pitchFamily="18" charset="0"/>
            </a:endParaRPr>
          </a:p>
        </p:txBody>
      </p:sp>
    </p:spTree>
    <p:custDataLst>
      <p:tags r:id="rId2"/>
    </p:custDataLst>
    <p:extLst>
      <p:ext uri="{BB962C8B-B14F-4D97-AF65-F5344CB8AC3E}">
        <p14:creationId xmlns:p14="http://schemas.microsoft.com/office/powerpoint/2010/main" val="1410616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318" y="136608"/>
            <a:ext cx="9144000" cy="867600"/>
          </a:xfrm>
        </p:spPr>
        <p:txBody>
          <a:bodyPr/>
          <a:lstStyle/>
          <a:p>
            <a:r>
              <a:rPr lang="en-US" dirty="0"/>
              <a:t>Meta </a:t>
            </a:r>
            <a:r>
              <a:rPr lang="en-US" dirty="0" err="1"/>
              <a:t>Estrategica</a:t>
            </a:r>
            <a:r>
              <a:rPr lang="en-US" dirty="0"/>
              <a:t> 1</a:t>
            </a:r>
            <a:endParaRPr lang="en-US" sz="2800" dirty="0"/>
          </a:p>
        </p:txBody>
      </p:sp>
      <p:sp>
        <p:nvSpPr>
          <p:cNvPr id="3" name="Rectangle 2"/>
          <p:cNvSpPr/>
          <p:nvPr/>
        </p:nvSpPr>
        <p:spPr>
          <a:xfrm>
            <a:off x="391318" y="1105593"/>
            <a:ext cx="4130806" cy="1235296"/>
          </a:xfrm>
          <a:prstGeom prst="rect">
            <a:avLst/>
          </a:prstGeom>
          <a:solidFill>
            <a:schemeClr val="tx2">
              <a:lumMod val="50000"/>
            </a:schemeClr>
          </a:solidFill>
          <a:ln w="952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buClr>
                <a:srgbClr val="EE1B2E"/>
              </a:buClr>
            </a:pPr>
            <a:r>
              <a:rPr lang="en-US" sz="1600" dirty="0">
                <a:solidFill>
                  <a:schemeClr val="bg1"/>
                </a:solidFill>
                <a:latin typeface="Gill Sans Infant Std" panose="020B0502020104020203" pitchFamily="34" charset="0"/>
                <a:cs typeface="Arial" pitchFamily="34" charset="0"/>
              </a:rPr>
              <a:t>Para el 2021, </a:t>
            </a:r>
            <a:r>
              <a:rPr lang="en-US" sz="1600" dirty="0" err="1">
                <a:solidFill>
                  <a:schemeClr val="bg1"/>
                </a:solidFill>
                <a:latin typeface="Gill Sans Infant Std" panose="020B0502020104020203" pitchFamily="34" charset="0"/>
                <a:cs typeface="Arial" pitchFamily="34" charset="0"/>
              </a:rPr>
              <a:t>niños</a:t>
            </a:r>
            <a:r>
              <a:rPr lang="en-US" sz="1600" dirty="0">
                <a:solidFill>
                  <a:schemeClr val="bg1"/>
                </a:solidFill>
                <a:latin typeface="Gill Sans Infant Std" panose="020B0502020104020203" pitchFamily="34" charset="0"/>
                <a:cs typeface="Arial" pitchFamily="34" charset="0"/>
              </a:rPr>
              <a:t>, </a:t>
            </a:r>
            <a:r>
              <a:rPr lang="en-US" sz="1600" dirty="0" err="1">
                <a:solidFill>
                  <a:schemeClr val="bg1"/>
                </a:solidFill>
                <a:latin typeface="Gill Sans Infant Std" panose="020B0502020104020203" pitchFamily="34" charset="0"/>
                <a:cs typeface="Arial" pitchFamily="34" charset="0"/>
              </a:rPr>
              <a:t>niñas</a:t>
            </a:r>
            <a:r>
              <a:rPr lang="en-US" sz="1600" dirty="0">
                <a:solidFill>
                  <a:schemeClr val="bg1"/>
                </a:solidFill>
                <a:latin typeface="Gill Sans Infant Std" panose="020B0502020104020203" pitchFamily="34" charset="0"/>
                <a:cs typeface="Arial" pitchFamily="34" charset="0"/>
              </a:rPr>
              <a:t> y </a:t>
            </a:r>
            <a:r>
              <a:rPr lang="en-US" sz="1600" dirty="0" err="1">
                <a:solidFill>
                  <a:schemeClr val="bg1"/>
                </a:solidFill>
                <a:latin typeface="Gill Sans Infant Std" panose="020B0502020104020203" pitchFamily="34" charset="0"/>
                <a:cs typeface="Arial" pitchFamily="34" charset="0"/>
              </a:rPr>
              <a:t>adolescentes</a:t>
            </a:r>
            <a:r>
              <a:rPr lang="en-US" sz="1600" dirty="0">
                <a:solidFill>
                  <a:schemeClr val="bg1"/>
                </a:solidFill>
                <a:latin typeface="Gill Sans Infant Std" panose="020B0502020104020203" pitchFamily="34" charset="0"/>
                <a:cs typeface="Arial" pitchFamily="34" charset="0"/>
              </a:rPr>
              <a:t> </a:t>
            </a:r>
            <a:r>
              <a:rPr lang="en-US" sz="1600" dirty="0" err="1">
                <a:solidFill>
                  <a:schemeClr val="bg1"/>
                </a:solidFill>
                <a:latin typeface="Gill Sans Infant Std" panose="020B0502020104020203" pitchFamily="34" charset="0"/>
                <a:cs typeface="Arial" pitchFamily="34" charset="0"/>
              </a:rPr>
              <a:t>en</a:t>
            </a:r>
            <a:r>
              <a:rPr lang="en-US" sz="1600" dirty="0">
                <a:solidFill>
                  <a:schemeClr val="bg1"/>
                </a:solidFill>
                <a:latin typeface="Gill Sans Infant Std" panose="020B0502020104020203" pitchFamily="34" charset="0"/>
                <a:cs typeface="Arial" pitchFamily="34" charset="0"/>
              </a:rPr>
              <a:t> mayor </a:t>
            </a:r>
            <a:r>
              <a:rPr lang="en-US" sz="1600" dirty="0" err="1">
                <a:solidFill>
                  <a:schemeClr val="bg1"/>
                </a:solidFill>
                <a:latin typeface="Gill Sans Infant Std" panose="020B0502020104020203" pitchFamily="34" charset="0"/>
                <a:cs typeface="Arial" pitchFamily="34" charset="0"/>
              </a:rPr>
              <a:t>situación</a:t>
            </a:r>
            <a:r>
              <a:rPr lang="en-US" sz="1600" dirty="0">
                <a:solidFill>
                  <a:schemeClr val="bg1"/>
                </a:solidFill>
                <a:latin typeface="Gill Sans Infant Std" panose="020B0502020104020203" pitchFamily="34" charset="0"/>
                <a:cs typeface="Arial" pitchFamily="34" charset="0"/>
              </a:rPr>
              <a:t> de </a:t>
            </a:r>
            <a:r>
              <a:rPr lang="en-US" sz="1600" dirty="0" err="1">
                <a:solidFill>
                  <a:schemeClr val="bg1"/>
                </a:solidFill>
                <a:latin typeface="Gill Sans Infant Std" panose="020B0502020104020203" pitchFamily="34" charset="0"/>
                <a:cs typeface="Arial" pitchFamily="34" charset="0"/>
              </a:rPr>
              <a:t>vulnerabilidad</a:t>
            </a:r>
            <a:r>
              <a:rPr lang="en-US" sz="1600" dirty="0">
                <a:solidFill>
                  <a:schemeClr val="bg1"/>
                </a:solidFill>
                <a:latin typeface="Gill Sans Infant Std" panose="020B0502020104020203" pitchFamily="34" charset="0"/>
                <a:cs typeface="Arial" pitchFamily="34" charset="0"/>
              </a:rPr>
              <a:t> son </a:t>
            </a:r>
            <a:r>
              <a:rPr lang="en-US" sz="1600" dirty="0" err="1">
                <a:solidFill>
                  <a:schemeClr val="bg1"/>
                </a:solidFill>
                <a:latin typeface="Gill Sans Infant Std" panose="020B0502020104020203" pitchFamily="34" charset="0"/>
                <a:cs typeface="Arial" pitchFamily="34" charset="0"/>
              </a:rPr>
              <a:t>empoderados</a:t>
            </a:r>
            <a:r>
              <a:rPr lang="en-US" sz="1600" dirty="0">
                <a:solidFill>
                  <a:schemeClr val="bg1"/>
                </a:solidFill>
                <a:latin typeface="Gill Sans Infant Std" panose="020B0502020104020203" pitchFamily="34" charset="0"/>
                <a:cs typeface="Arial" pitchFamily="34" charset="0"/>
              </a:rPr>
              <a:t> para </a:t>
            </a:r>
            <a:r>
              <a:rPr lang="en-US" sz="1600" dirty="0" err="1">
                <a:solidFill>
                  <a:schemeClr val="bg1"/>
                </a:solidFill>
                <a:latin typeface="Gill Sans Infant Std" panose="020B0502020104020203" pitchFamily="34" charset="0"/>
                <a:cs typeface="Arial" pitchFamily="34" charset="0"/>
              </a:rPr>
              <a:t>ejercer</a:t>
            </a:r>
            <a:r>
              <a:rPr lang="en-US" sz="1600" dirty="0">
                <a:solidFill>
                  <a:schemeClr val="bg1"/>
                </a:solidFill>
                <a:latin typeface="Gill Sans Infant Std" panose="020B0502020104020203" pitchFamily="34" charset="0"/>
                <a:cs typeface="Arial" pitchFamily="34" charset="0"/>
              </a:rPr>
              <a:t> sus derechos </a:t>
            </a:r>
            <a:r>
              <a:rPr lang="en-US" sz="1600" dirty="0" err="1">
                <a:solidFill>
                  <a:schemeClr val="bg1"/>
                </a:solidFill>
                <a:latin typeface="Gill Sans Infant Std" panose="020B0502020104020203" pitchFamily="34" charset="0"/>
                <a:cs typeface="Arial" pitchFamily="34" charset="0"/>
              </a:rPr>
              <a:t>sociales</a:t>
            </a:r>
            <a:r>
              <a:rPr lang="en-US" sz="1600" dirty="0">
                <a:solidFill>
                  <a:schemeClr val="bg1"/>
                </a:solidFill>
                <a:latin typeface="Gill Sans Infant Std" panose="020B0502020104020203" pitchFamily="34" charset="0"/>
                <a:cs typeface="Arial" pitchFamily="34" charset="0"/>
              </a:rPr>
              <a:t>, </a:t>
            </a:r>
            <a:r>
              <a:rPr lang="en-US" sz="1600" dirty="0" err="1">
                <a:solidFill>
                  <a:schemeClr val="bg1"/>
                </a:solidFill>
                <a:latin typeface="Gill Sans Infant Std" panose="020B0502020104020203" pitchFamily="34" charset="0"/>
                <a:cs typeface="Arial" pitchFamily="34" charset="0"/>
              </a:rPr>
              <a:t>economicos</a:t>
            </a:r>
            <a:r>
              <a:rPr lang="en-US" sz="1600" dirty="0">
                <a:solidFill>
                  <a:schemeClr val="bg1"/>
                </a:solidFill>
                <a:latin typeface="Gill Sans Infant Std" panose="020B0502020104020203" pitchFamily="34" charset="0"/>
                <a:cs typeface="Arial" pitchFamily="34" charset="0"/>
              </a:rPr>
              <a:t> con el fin de </a:t>
            </a:r>
            <a:r>
              <a:rPr lang="en-US" sz="1600" dirty="0" err="1">
                <a:solidFill>
                  <a:schemeClr val="bg1"/>
                </a:solidFill>
                <a:latin typeface="Gill Sans Infant Std" panose="020B0502020104020203" pitchFamily="34" charset="0"/>
                <a:cs typeface="Arial" pitchFamily="34" charset="0"/>
              </a:rPr>
              <a:t>lograr</a:t>
            </a:r>
            <a:r>
              <a:rPr lang="en-US" sz="1600" dirty="0">
                <a:solidFill>
                  <a:schemeClr val="bg1"/>
                </a:solidFill>
                <a:latin typeface="Gill Sans Infant Std" panose="020B0502020104020203" pitchFamily="34" charset="0"/>
                <a:cs typeface="Arial" pitchFamily="34" charset="0"/>
              </a:rPr>
              <a:t> </a:t>
            </a:r>
            <a:r>
              <a:rPr lang="en-US" sz="1600" dirty="0" err="1">
                <a:solidFill>
                  <a:schemeClr val="bg1"/>
                </a:solidFill>
                <a:latin typeface="Gill Sans Infant Std" panose="020B0502020104020203" pitchFamily="34" charset="0"/>
                <a:cs typeface="Arial" pitchFamily="34" charset="0"/>
              </a:rPr>
              <a:t>su</a:t>
            </a:r>
            <a:r>
              <a:rPr lang="en-US" sz="1600" dirty="0">
                <a:solidFill>
                  <a:schemeClr val="bg1"/>
                </a:solidFill>
                <a:latin typeface="Gill Sans Infant Std" panose="020B0502020104020203" pitchFamily="34" charset="0"/>
                <a:cs typeface="Arial" pitchFamily="34" charset="0"/>
              </a:rPr>
              <a:t> </a:t>
            </a:r>
            <a:r>
              <a:rPr lang="en-US" sz="1600" dirty="0" err="1">
                <a:solidFill>
                  <a:schemeClr val="bg1"/>
                </a:solidFill>
                <a:latin typeface="Gill Sans Infant Std" panose="020B0502020104020203" pitchFamily="34" charset="0"/>
                <a:cs typeface="Arial" pitchFamily="34" charset="0"/>
              </a:rPr>
              <a:t>desarrollo</a:t>
            </a:r>
            <a:r>
              <a:rPr lang="en-US" sz="1600" dirty="0">
                <a:solidFill>
                  <a:schemeClr val="bg1"/>
                </a:solidFill>
                <a:latin typeface="Gill Sans Infant Std" panose="020B0502020104020203" pitchFamily="34" charset="0"/>
                <a:cs typeface="Arial" pitchFamily="34" charset="0"/>
              </a:rPr>
              <a:t> integral y sus </a:t>
            </a:r>
            <a:r>
              <a:rPr lang="en-US" sz="1600" dirty="0" err="1">
                <a:solidFill>
                  <a:schemeClr val="bg1"/>
                </a:solidFill>
                <a:latin typeface="Gill Sans Infant Std" panose="020B0502020104020203" pitchFamily="34" charset="0"/>
                <a:cs typeface="Arial" pitchFamily="34" charset="0"/>
              </a:rPr>
              <a:t>sueños</a:t>
            </a:r>
            <a:r>
              <a:rPr lang="en-US" sz="1600" dirty="0">
                <a:solidFill>
                  <a:schemeClr val="bg1"/>
                </a:solidFill>
                <a:latin typeface="Gill Sans Infant Std" panose="020B0502020104020203" pitchFamily="34" charset="0"/>
                <a:cs typeface="Arial" pitchFamily="34" charset="0"/>
              </a:rPr>
              <a:t>.</a:t>
            </a:r>
          </a:p>
        </p:txBody>
      </p:sp>
      <p:sp>
        <p:nvSpPr>
          <p:cNvPr id="5" name="Rectangle 4"/>
          <p:cNvSpPr/>
          <p:nvPr/>
        </p:nvSpPr>
        <p:spPr>
          <a:xfrm>
            <a:off x="4713316" y="1105592"/>
            <a:ext cx="4822002" cy="3941457"/>
          </a:xfrm>
          <a:prstGeom prst="rect">
            <a:avLst/>
          </a:prstGeom>
          <a:no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EE1B2E"/>
              </a:buClr>
            </a:pPr>
            <a:r>
              <a:rPr lang="en-US" sz="1400" b="1" dirty="0" err="1">
                <a:solidFill>
                  <a:srgbClr val="000000"/>
                </a:solidFill>
                <a:latin typeface="Gill Sans Infant Std" panose="020B0502020104020203" pitchFamily="34" charset="0"/>
                <a:cs typeface="Arial" pitchFamily="34" charset="0"/>
              </a:rPr>
              <a:t>Indicadores</a:t>
            </a:r>
            <a:endParaRPr lang="en-US" sz="1400" b="1" dirty="0">
              <a:solidFill>
                <a:srgbClr val="000000"/>
              </a:solidFill>
              <a:latin typeface="Gill Sans Infant Std" panose="020B0502020104020203" pitchFamily="34" charset="0"/>
              <a:cs typeface="Arial" pitchFamily="34" charset="0"/>
            </a:endParaRPr>
          </a:p>
          <a:p>
            <a:pPr algn="ctr">
              <a:buClr>
                <a:srgbClr val="EE1B2E"/>
              </a:buClr>
            </a:pPr>
            <a:endParaRPr lang="en-US" sz="1400" b="1" dirty="0">
              <a:solidFill>
                <a:srgbClr val="C00000"/>
              </a:solidFill>
              <a:latin typeface="Gill Sans Infant Std" panose="020B0502020104020203" pitchFamily="34" charset="0"/>
              <a:cs typeface="Arial" pitchFamily="34" charset="0"/>
            </a:endParaRPr>
          </a:p>
          <a:p>
            <a:pPr algn="just">
              <a:buClr>
                <a:srgbClr val="EE1B2E"/>
              </a:buClr>
            </a:pPr>
            <a:r>
              <a:rPr lang="es-BO" sz="1200" dirty="0">
                <a:solidFill>
                  <a:srgbClr val="C00000"/>
                </a:solidFill>
              </a:rPr>
              <a:t>Habilidades de adolescentes para transiciones exitosas </a:t>
            </a:r>
          </a:p>
          <a:p>
            <a:pPr algn="just">
              <a:buClr>
                <a:srgbClr val="EE1B2E"/>
              </a:buClr>
            </a:pPr>
            <a:r>
              <a:rPr lang="es-BO" sz="1200" dirty="0">
                <a:solidFill>
                  <a:schemeClr val="tx1"/>
                </a:solidFill>
                <a:latin typeface="Gill Sans Infant Std" panose="020B0502020104020203" pitchFamily="34" charset="0"/>
                <a:cs typeface="Arial" pitchFamily="34" charset="0"/>
              </a:rPr>
              <a:t>Proporción de jóvenes entre 15 a 24 años no en educación, empleo o capacitación (NEET)</a:t>
            </a:r>
            <a:endParaRPr lang="en-US" sz="1100" dirty="0">
              <a:solidFill>
                <a:srgbClr val="000000"/>
              </a:solidFill>
              <a:latin typeface="Gill Sans Infant Std" panose="020B0502020104020203" pitchFamily="34" charset="0"/>
              <a:cs typeface="Arial" pitchFamily="34" charset="0"/>
            </a:endParaRPr>
          </a:p>
          <a:p>
            <a:pPr>
              <a:buClr>
                <a:srgbClr val="EE1B2E"/>
              </a:buClr>
            </a:pPr>
            <a:endParaRPr lang="en-US" sz="1100" dirty="0">
              <a:solidFill>
                <a:srgbClr val="000000"/>
              </a:solidFill>
              <a:latin typeface="Gill Sans Infant Std" panose="020B0502020104020203" pitchFamily="34" charset="0"/>
              <a:cs typeface="Arial" pitchFamily="34" charset="0"/>
            </a:endParaRPr>
          </a:p>
          <a:p>
            <a:pPr>
              <a:buClr>
                <a:srgbClr val="EE1B2E"/>
              </a:buClr>
            </a:pPr>
            <a:r>
              <a:rPr lang="en-US" sz="1200" dirty="0">
                <a:solidFill>
                  <a:srgbClr val="C00000"/>
                </a:solidFill>
                <a:cs typeface="Arial" pitchFamily="34" charset="0"/>
              </a:rPr>
              <a:t>Derechos </a:t>
            </a:r>
            <a:r>
              <a:rPr lang="en-US" sz="1200" dirty="0" err="1">
                <a:solidFill>
                  <a:srgbClr val="C00000"/>
                </a:solidFill>
                <a:cs typeface="Arial" pitchFamily="34" charset="0"/>
              </a:rPr>
              <a:t>sexuales</a:t>
            </a:r>
            <a:r>
              <a:rPr lang="en-US" sz="1200" dirty="0">
                <a:solidFill>
                  <a:srgbClr val="C00000"/>
                </a:solidFill>
                <a:cs typeface="Arial" pitchFamily="34" charset="0"/>
              </a:rPr>
              <a:t> y </a:t>
            </a:r>
            <a:r>
              <a:rPr lang="en-US" sz="1200" dirty="0" err="1">
                <a:solidFill>
                  <a:srgbClr val="C00000"/>
                </a:solidFill>
                <a:cs typeface="Arial" pitchFamily="34" charset="0"/>
              </a:rPr>
              <a:t>reproductivos</a:t>
            </a:r>
            <a:endParaRPr lang="en-US" sz="1200" dirty="0">
              <a:solidFill>
                <a:srgbClr val="C00000"/>
              </a:solidFill>
              <a:cs typeface="Arial" pitchFamily="34" charset="0"/>
            </a:endParaRPr>
          </a:p>
          <a:p>
            <a:pPr algn="just">
              <a:buClr>
                <a:srgbClr val="EE1B2E"/>
              </a:buClr>
            </a:pPr>
            <a:r>
              <a:rPr lang="en-US" sz="1100" dirty="0" err="1">
                <a:solidFill>
                  <a:srgbClr val="000000"/>
                </a:solidFill>
                <a:latin typeface="Gill Sans Infant Std" panose="020B0502020104020203" pitchFamily="34" charset="0"/>
                <a:cs typeface="Arial" pitchFamily="34" charset="0"/>
              </a:rPr>
              <a:t>Numero</a:t>
            </a:r>
            <a:r>
              <a:rPr lang="en-US" sz="1100" dirty="0">
                <a:solidFill>
                  <a:srgbClr val="000000"/>
                </a:solidFill>
                <a:latin typeface="Gill Sans Infant Std" panose="020B0502020104020203" pitchFamily="34" charset="0"/>
                <a:cs typeface="Arial" pitchFamily="34" charset="0"/>
              </a:rPr>
              <a:t> de </a:t>
            </a:r>
            <a:r>
              <a:rPr lang="en-US" sz="1100" dirty="0" err="1">
                <a:solidFill>
                  <a:srgbClr val="000000"/>
                </a:solidFill>
                <a:latin typeface="Gill Sans Infant Std" panose="020B0502020104020203" pitchFamily="34" charset="0"/>
                <a:cs typeface="Arial" pitchFamily="34" charset="0"/>
              </a:rPr>
              <a:t>metodos</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anticonceptivos</a:t>
            </a:r>
            <a:r>
              <a:rPr lang="en-US" sz="1100" dirty="0">
                <a:solidFill>
                  <a:srgbClr val="000000"/>
                </a:solidFill>
                <a:latin typeface="Gill Sans Infant Std" panose="020B0502020104020203" pitchFamily="34" charset="0"/>
                <a:cs typeface="Arial" pitchFamily="34" charset="0"/>
              </a:rPr>
              <a:t> </a:t>
            </a:r>
            <a:r>
              <a:rPr lang="en-US" sz="1100" dirty="0" err="1">
                <a:solidFill>
                  <a:srgbClr val="000000"/>
                </a:solidFill>
                <a:latin typeface="Gill Sans Infant Std" panose="020B0502020104020203" pitchFamily="34" charset="0"/>
                <a:cs typeface="Arial" pitchFamily="34" charset="0"/>
              </a:rPr>
              <a:t>conocidos</a:t>
            </a:r>
            <a:r>
              <a:rPr lang="en-US" sz="1100" dirty="0">
                <a:solidFill>
                  <a:srgbClr val="000000"/>
                </a:solidFill>
                <a:latin typeface="Gill Sans Infant Std" panose="020B0502020104020203" pitchFamily="34" charset="0"/>
                <a:cs typeface="Arial" pitchFamily="34" charset="0"/>
              </a:rPr>
              <a:t> entre </a:t>
            </a:r>
            <a:r>
              <a:rPr lang="en-US" sz="1100" dirty="0" err="1">
                <a:solidFill>
                  <a:srgbClr val="000000"/>
                </a:solidFill>
                <a:latin typeface="Gill Sans Infant Std" panose="020B0502020104020203" pitchFamily="34" charset="0"/>
                <a:cs typeface="Arial" pitchFamily="34" charset="0"/>
              </a:rPr>
              <a:t>mujeres</a:t>
            </a:r>
            <a:r>
              <a:rPr lang="en-US" sz="1100" dirty="0">
                <a:solidFill>
                  <a:srgbClr val="000000"/>
                </a:solidFill>
                <a:latin typeface="Gill Sans Infant Std" panose="020B0502020104020203" pitchFamily="34" charset="0"/>
                <a:cs typeface="Arial" pitchFamily="34" charset="0"/>
              </a:rPr>
              <a:t> de 15 a 19 </a:t>
            </a:r>
            <a:r>
              <a:rPr lang="en-US" sz="1100" dirty="0" err="1">
                <a:solidFill>
                  <a:srgbClr val="000000"/>
                </a:solidFill>
                <a:latin typeface="Gill Sans Infant Std" panose="020B0502020104020203" pitchFamily="34" charset="0"/>
                <a:cs typeface="Arial" pitchFamily="34" charset="0"/>
              </a:rPr>
              <a:t>años</a:t>
            </a:r>
            <a:r>
              <a:rPr lang="en-US" sz="1100" dirty="0">
                <a:solidFill>
                  <a:srgbClr val="000000"/>
                </a:solidFill>
                <a:latin typeface="Gill Sans Infant Std" panose="020B0502020104020203" pitchFamily="34" charset="0"/>
                <a:cs typeface="Arial" pitchFamily="34" charset="0"/>
              </a:rPr>
              <a:t>. ed 15–19 years.</a:t>
            </a:r>
          </a:p>
          <a:p>
            <a:pPr algn="just">
              <a:buClr>
                <a:srgbClr val="EE1B2E"/>
              </a:buClr>
            </a:pPr>
            <a:endParaRPr lang="es-419" sz="1100" dirty="0">
              <a:solidFill>
                <a:srgbClr val="000000"/>
              </a:solidFill>
              <a:latin typeface="Gill Sans Infant Std" panose="020B0502020104020203" pitchFamily="34" charset="0"/>
              <a:cs typeface="Arial" pitchFamily="34" charset="0"/>
            </a:endParaRPr>
          </a:p>
          <a:p>
            <a:pPr algn="just">
              <a:buClr>
                <a:srgbClr val="EE1B2E"/>
              </a:buClr>
            </a:pPr>
            <a:endParaRPr lang="es-419" sz="1100" dirty="0">
              <a:solidFill>
                <a:srgbClr val="000000"/>
              </a:solidFill>
              <a:latin typeface="Gill Sans Infant Std" panose="020B0502020104020203" pitchFamily="34" charset="0"/>
              <a:cs typeface="Arial" pitchFamily="34" charset="0"/>
            </a:endParaRPr>
          </a:p>
          <a:p>
            <a:pPr algn="just">
              <a:buClr>
                <a:srgbClr val="EE1B2E"/>
              </a:buClr>
            </a:pPr>
            <a:endParaRPr lang="es-419" sz="1100" dirty="0">
              <a:solidFill>
                <a:srgbClr val="000000"/>
              </a:solidFill>
              <a:latin typeface="Gill Sans Infant Std" panose="020B0502020104020203" pitchFamily="34" charset="0"/>
              <a:cs typeface="Arial" pitchFamily="34" charset="0"/>
            </a:endParaRPr>
          </a:p>
          <a:p>
            <a:pPr algn="just">
              <a:buClr>
                <a:srgbClr val="EE1B2E"/>
              </a:buClr>
            </a:pPr>
            <a:endParaRPr lang="en-US" sz="1100" dirty="0">
              <a:solidFill>
                <a:srgbClr val="000000"/>
              </a:solidFill>
              <a:latin typeface="Gill Sans Infant Std" panose="020B0502020104020203" pitchFamily="34" charset="0"/>
              <a:cs typeface="Arial" pitchFamily="34" charset="0"/>
            </a:endParaRPr>
          </a:p>
        </p:txBody>
      </p:sp>
      <p:sp>
        <p:nvSpPr>
          <p:cNvPr id="7" name="Rectangle 6"/>
          <p:cNvSpPr/>
          <p:nvPr/>
        </p:nvSpPr>
        <p:spPr>
          <a:xfrm>
            <a:off x="391318" y="5070764"/>
            <a:ext cx="9144000" cy="1321723"/>
          </a:xfrm>
          <a:prstGeom prst="rect">
            <a:avLst/>
          </a:prstGeom>
          <a:no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buClr>
                <a:srgbClr val="EE1B2E"/>
              </a:buClr>
            </a:pPr>
            <a:r>
              <a:rPr lang="es-419" sz="1400" b="1" dirty="0">
                <a:solidFill>
                  <a:srgbClr val="000000"/>
                </a:solidFill>
                <a:latin typeface="Gill Sans Infant Std" panose="020B0502020104020203" pitchFamily="34" charset="0"/>
                <a:cs typeface="Arial" pitchFamily="34" charset="0"/>
              </a:rPr>
              <a:t>Temas Globales</a:t>
            </a:r>
          </a:p>
          <a:p>
            <a:pPr algn="ctr">
              <a:buClr>
                <a:srgbClr val="EE1B2E"/>
              </a:buClr>
            </a:pPr>
            <a:endParaRPr lang="es-419" sz="1200" b="1" dirty="0">
              <a:solidFill>
                <a:srgbClr val="000000"/>
              </a:solidFill>
              <a:latin typeface="Arial" pitchFamily="34" charset="0"/>
              <a:cs typeface="Arial" pitchFamily="34" charset="0"/>
            </a:endParaRPr>
          </a:p>
          <a:p>
            <a:pPr algn="ctr">
              <a:buClr>
                <a:srgbClr val="EE1B2E"/>
              </a:buClr>
            </a:pPr>
            <a:endParaRPr lang="es-419" sz="1200" b="1" dirty="0">
              <a:solidFill>
                <a:srgbClr val="000000"/>
              </a:solidFill>
              <a:latin typeface="Arial" pitchFamily="34" charset="0"/>
              <a:cs typeface="Arial" pitchFamily="34" charset="0"/>
            </a:endParaRPr>
          </a:p>
          <a:p>
            <a:pPr algn="ctr">
              <a:buClr>
                <a:srgbClr val="EE1B2E"/>
              </a:buClr>
            </a:pPr>
            <a:endParaRPr lang="es-419" sz="1200" b="1" dirty="0">
              <a:solidFill>
                <a:srgbClr val="000000"/>
              </a:solidFill>
              <a:latin typeface="Arial" pitchFamily="34" charset="0"/>
              <a:cs typeface="Arial" pitchFamily="34" charset="0"/>
            </a:endParaRPr>
          </a:p>
          <a:p>
            <a:pPr algn="ctr">
              <a:buClr>
                <a:srgbClr val="EE1B2E"/>
              </a:buClr>
            </a:pPr>
            <a:endParaRPr lang="es-419" sz="1200" b="1" dirty="0">
              <a:solidFill>
                <a:srgbClr val="000000"/>
              </a:solidFill>
              <a:latin typeface="Arial" pitchFamily="34" charset="0"/>
              <a:cs typeface="Arial" pitchFamily="34" charset="0"/>
            </a:endParaRPr>
          </a:p>
          <a:p>
            <a:pPr algn="ctr">
              <a:buClr>
                <a:srgbClr val="EE1B2E"/>
              </a:buClr>
            </a:pPr>
            <a:endParaRPr lang="es-419" sz="1200" b="1" dirty="0">
              <a:solidFill>
                <a:srgbClr val="000000"/>
              </a:solidFill>
              <a:latin typeface="Arial" pitchFamily="34" charset="0"/>
              <a:cs typeface="Arial" pitchFamily="34" charset="0"/>
            </a:endParaRPr>
          </a:p>
          <a:p>
            <a:pPr algn="ctr">
              <a:buClr>
                <a:srgbClr val="EE1B2E"/>
              </a:buClr>
            </a:pPr>
            <a:endParaRPr lang="en-US" sz="1200" b="1" dirty="0" err="1">
              <a:solidFill>
                <a:srgbClr val="000000"/>
              </a:solidFill>
              <a:latin typeface="Arial" pitchFamily="34" charset="0"/>
              <a:cs typeface="Arial" pitchFamily="34" charset="0"/>
            </a:endParaRPr>
          </a:p>
        </p:txBody>
      </p:sp>
      <p:sp>
        <p:nvSpPr>
          <p:cNvPr id="8" name="Rectangle 7"/>
          <p:cNvSpPr/>
          <p:nvPr/>
        </p:nvSpPr>
        <p:spPr>
          <a:xfrm>
            <a:off x="391318" y="3517970"/>
            <a:ext cx="4130806" cy="1524084"/>
          </a:xfrm>
          <a:prstGeom prst="rect">
            <a:avLst/>
          </a:prstGeom>
          <a:no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buClr>
                <a:srgbClr val="EE1B2E"/>
              </a:buClr>
            </a:pPr>
            <a:r>
              <a:rPr lang="en-US" sz="1400" b="1" dirty="0" err="1">
                <a:solidFill>
                  <a:srgbClr val="000000"/>
                </a:solidFill>
                <a:latin typeface="Gill Sans Infant Std" panose="020B0502020104020203" pitchFamily="34" charset="0"/>
                <a:cs typeface="Arial" pitchFamily="34" charset="0"/>
              </a:rPr>
              <a:t>Enfoques</a:t>
            </a:r>
            <a:r>
              <a:rPr lang="en-US" sz="1400" b="1" dirty="0">
                <a:solidFill>
                  <a:srgbClr val="000000"/>
                </a:solidFill>
                <a:latin typeface="Gill Sans Infant Std" panose="020B0502020104020203" pitchFamily="34" charset="0"/>
                <a:cs typeface="Arial" pitchFamily="34" charset="0"/>
              </a:rPr>
              <a:t> </a:t>
            </a:r>
            <a:r>
              <a:rPr lang="en-US" sz="1400" b="1" dirty="0" err="1">
                <a:solidFill>
                  <a:srgbClr val="000000"/>
                </a:solidFill>
                <a:latin typeface="Gill Sans Infant Std" panose="020B0502020104020203" pitchFamily="34" charset="0"/>
                <a:cs typeface="Arial" pitchFamily="34" charset="0"/>
              </a:rPr>
              <a:t>Comunes</a:t>
            </a:r>
            <a:endParaRPr lang="en-US" sz="1400" b="1" dirty="0">
              <a:solidFill>
                <a:srgbClr val="000000"/>
              </a:solidFill>
              <a:latin typeface="Gill Sans Infant Std" panose="020B0502020104020203" pitchFamily="34" charset="0"/>
              <a:cs typeface="Arial" pitchFamily="34" charset="0"/>
            </a:endParaRPr>
          </a:p>
          <a:p>
            <a:pPr>
              <a:buClr>
                <a:srgbClr val="EE1B2E"/>
              </a:buClr>
            </a:pPr>
            <a:endParaRPr lang="en-US" sz="1200" b="1" dirty="0">
              <a:solidFill>
                <a:srgbClr val="000000"/>
              </a:solidFill>
              <a:latin typeface="Gill Sans Infant Std" panose="020B0502020104020203" pitchFamily="34" charset="0"/>
              <a:cs typeface="Arial" pitchFamily="34" charset="0"/>
            </a:endParaRPr>
          </a:p>
          <a:p>
            <a:pPr marL="171450" indent="-171450">
              <a:buClr>
                <a:srgbClr val="EE1B2E"/>
              </a:buClr>
              <a:buFont typeface="Arial" panose="020B0604020202020204" pitchFamily="34" charset="0"/>
              <a:buChar char="•"/>
            </a:pPr>
            <a:r>
              <a:rPr lang="es-BO" sz="1000" dirty="0">
                <a:solidFill>
                  <a:schemeClr val="tx1"/>
                </a:solidFill>
              </a:rPr>
              <a:t>Habilidades de adolescentes para transiciones exitosas (ASST)</a:t>
            </a:r>
            <a:endParaRPr lang="en-US" sz="1000" dirty="0">
              <a:solidFill>
                <a:schemeClr val="tx1"/>
              </a:solidFill>
              <a:cs typeface="Arial" pitchFamily="34" charset="0"/>
            </a:endParaRPr>
          </a:p>
          <a:p>
            <a:pPr marL="171450" indent="-171450">
              <a:buClr>
                <a:srgbClr val="EE1B2E"/>
              </a:buClr>
              <a:buFont typeface="Arial" panose="020B0604020202020204" pitchFamily="34" charset="0"/>
              <a:buChar char="•"/>
            </a:pPr>
            <a:r>
              <a:rPr lang="en-US" sz="1200" dirty="0">
                <a:solidFill>
                  <a:srgbClr val="000000"/>
                </a:solidFill>
                <a:latin typeface="Gill Sans Infant Std" panose="020B0502020104020203" pitchFamily="34" charset="0"/>
                <a:cs typeface="Arial" pitchFamily="34" charset="0"/>
              </a:rPr>
              <a:t>Derechos </a:t>
            </a:r>
            <a:r>
              <a:rPr lang="en-US" sz="1200" dirty="0" err="1">
                <a:solidFill>
                  <a:srgbClr val="000000"/>
                </a:solidFill>
                <a:latin typeface="Gill Sans Infant Std" panose="020B0502020104020203" pitchFamily="34" charset="0"/>
                <a:cs typeface="Arial" pitchFamily="34" charset="0"/>
              </a:rPr>
              <a:t>sexuales</a:t>
            </a:r>
            <a:r>
              <a:rPr lang="en-US" sz="1200" dirty="0">
                <a:solidFill>
                  <a:srgbClr val="000000"/>
                </a:solidFill>
                <a:latin typeface="Gill Sans Infant Std" panose="020B0502020104020203" pitchFamily="34" charset="0"/>
                <a:cs typeface="Arial" pitchFamily="34" charset="0"/>
              </a:rPr>
              <a:t> y </a:t>
            </a:r>
            <a:r>
              <a:rPr lang="en-US" sz="1200" dirty="0" err="1">
                <a:solidFill>
                  <a:srgbClr val="000000"/>
                </a:solidFill>
                <a:latin typeface="Gill Sans Infant Std" panose="020B0502020104020203" pitchFamily="34" charset="0"/>
                <a:cs typeface="Arial" pitchFamily="34" charset="0"/>
              </a:rPr>
              <a:t>reproductivos</a:t>
            </a:r>
            <a:endParaRPr lang="en-US" sz="1200" dirty="0">
              <a:solidFill>
                <a:srgbClr val="000000"/>
              </a:solidFill>
              <a:latin typeface="Gill Sans Infant Std" panose="020B0502020104020203" pitchFamily="34" charset="0"/>
              <a:cs typeface="Arial" pitchFamily="34" charset="0"/>
            </a:endParaRPr>
          </a:p>
          <a:p>
            <a:pPr marL="171450" indent="-171450">
              <a:buClr>
                <a:srgbClr val="EE1B2E"/>
              </a:buClr>
              <a:buFont typeface="Arial" panose="020B0604020202020204" pitchFamily="34" charset="0"/>
              <a:buChar char="•"/>
            </a:pPr>
            <a:r>
              <a:rPr lang="en-US" sz="1200" dirty="0" err="1">
                <a:solidFill>
                  <a:srgbClr val="000000"/>
                </a:solidFill>
                <a:latin typeface="Gill Sans Infant Std" panose="020B0502020104020203" pitchFamily="34" charset="0"/>
                <a:cs typeface="Arial" pitchFamily="34" charset="0"/>
              </a:rPr>
              <a:t>Inversión</a:t>
            </a:r>
            <a:r>
              <a:rPr lang="en-US" sz="1200" dirty="0">
                <a:solidFill>
                  <a:srgbClr val="000000"/>
                </a:solidFill>
                <a:latin typeface="Gill Sans Infant Std" panose="020B0502020104020203" pitchFamily="34" charset="0"/>
                <a:cs typeface="Arial" pitchFamily="34" charset="0"/>
              </a:rPr>
              <a:t> publica para </a:t>
            </a:r>
            <a:r>
              <a:rPr lang="en-US" sz="1200" dirty="0" err="1">
                <a:solidFill>
                  <a:srgbClr val="000000"/>
                </a:solidFill>
                <a:latin typeface="Gill Sans Infant Std" panose="020B0502020104020203" pitchFamily="34" charset="0"/>
                <a:cs typeface="Arial" pitchFamily="34" charset="0"/>
              </a:rPr>
              <a:t>niños</a:t>
            </a:r>
            <a:r>
              <a:rPr lang="en-US" sz="1200" dirty="0">
                <a:solidFill>
                  <a:srgbClr val="000000"/>
                </a:solidFill>
                <a:latin typeface="Gill Sans Infant Std" panose="020B0502020104020203" pitchFamily="34" charset="0"/>
                <a:cs typeface="Arial" pitchFamily="34" charset="0"/>
              </a:rPr>
              <a:t>, </a:t>
            </a:r>
            <a:r>
              <a:rPr lang="en-US" sz="1200" dirty="0" err="1">
                <a:solidFill>
                  <a:srgbClr val="000000"/>
                </a:solidFill>
                <a:latin typeface="Gill Sans Infant Std" panose="020B0502020104020203" pitchFamily="34" charset="0"/>
                <a:cs typeface="Arial" pitchFamily="34" charset="0"/>
              </a:rPr>
              <a:t>niñas</a:t>
            </a:r>
            <a:r>
              <a:rPr lang="en-US" sz="1200" dirty="0">
                <a:solidFill>
                  <a:srgbClr val="000000"/>
                </a:solidFill>
                <a:latin typeface="Gill Sans Infant Std" panose="020B0502020104020203" pitchFamily="34" charset="0"/>
                <a:cs typeface="Arial" pitchFamily="34" charset="0"/>
              </a:rPr>
              <a:t> y </a:t>
            </a:r>
            <a:r>
              <a:rPr lang="en-US" sz="1200" dirty="0" err="1">
                <a:solidFill>
                  <a:srgbClr val="000000"/>
                </a:solidFill>
                <a:latin typeface="Gill Sans Infant Std" panose="020B0502020104020203" pitchFamily="34" charset="0"/>
                <a:cs typeface="Arial" pitchFamily="34" charset="0"/>
              </a:rPr>
              <a:t>adolescentes</a:t>
            </a:r>
            <a:endParaRPr lang="en-US" sz="1200" dirty="0">
              <a:solidFill>
                <a:srgbClr val="000000"/>
              </a:solidFill>
              <a:latin typeface="Gill Sans Infant Std" panose="020B0502020104020203" pitchFamily="34" charset="0"/>
              <a:cs typeface="Arial" pitchFamily="34" charset="0"/>
            </a:endParaRPr>
          </a:p>
          <a:p>
            <a:pPr marL="171450" indent="-171450">
              <a:buClr>
                <a:srgbClr val="EE1B2E"/>
              </a:buClr>
              <a:buFont typeface="Arial" panose="020B0604020202020204" pitchFamily="34" charset="0"/>
              <a:buChar char="•"/>
            </a:pPr>
            <a:r>
              <a:rPr lang="en-US" sz="1200" dirty="0" err="1">
                <a:solidFill>
                  <a:srgbClr val="000000"/>
                </a:solidFill>
                <a:latin typeface="Gill Sans Infant Std" panose="020B0502020104020203" pitchFamily="34" charset="0"/>
                <a:cs typeface="Arial" pitchFamily="34" charset="0"/>
              </a:rPr>
              <a:t>Asignación</a:t>
            </a:r>
            <a:r>
              <a:rPr lang="en-US" sz="1200" dirty="0">
                <a:solidFill>
                  <a:srgbClr val="000000"/>
                </a:solidFill>
                <a:latin typeface="Gill Sans Infant Std" panose="020B0502020104020203" pitchFamily="34" charset="0"/>
                <a:cs typeface="Arial" pitchFamily="34" charset="0"/>
              </a:rPr>
              <a:t> de </a:t>
            </a:r>
            <a:r>
              <a:rPr lang="en-US" sz="1200" dirty="0" err="1">
                <a:solidFill>
                  <a:srgbClr val="000000"/>
                </a:solidFill>
                <a:latin typeface="Gill Sans Infant Std" panose="020B0502020104020203" pitchFamily="34" charset="0"/>
                <a:cs typeface="Arial" pitchFamily="34" charset="0"/>
              </a:rPr>
              <a:t>recursos</a:t>
            </a:r>
            <a:r>
              <a:rPr lang="en-US" sz="1200" dirty="0">
                <a:solidFill>
                  <a:srgbClr val="000000"/>
                </a:solidFill>
                <a:latin typeface="Gill Sans Infant Std" panose="020B0502020104020203" pitchFamily="34" charset="0"/>
                <a:cs typeface="Arial" pitchFamily="34" charset="0"/>
              </a:rPr>
              <a:t> familiars para una major </a:t>
            </a:r>
            <a:r>
              <a:rPr lang="en-US" sz="1200" dirty="0" err="1">
                <a:solidFill>
                  <a:srgbClr val="000000"/>
                </a:solidFill>
                <a:latin typeface="Gill Sans Infant Std" panose="020B0502020104020203" pitchFamily="34" charset="0"/>
                <a:cs typeface="Arial" pitchFamily="34" charset="0"/>
              </a:rPr>
              <a:t>nutrición</a:t>
            </a:r>
            <a:endParaRPr lang="en-US" sz="1200" dirty="0">
              <a:solidFill>
                <a:srgbClr val="000000"/>
              </a:solidFill>
              <a:latin typeface="Arial" pitchFamily="34" charset="0"/>
              <a:cs typeface="Arial" pitchFamily="34" charset="0"/>
            </a:endParaRPr>
          </a:p>
        </p:txBody>
      </p:sp>
      <p:pic>
        <p:nvPicPr>
          <p:cNvPr id="23" name="Picture 22"/>
          <p:cNvPicPr>
            <a:picLocks noChangeAspect="1"/>
          </p:cNvPicPr>
          <p:nvPr/>
        </p:nvPicPr>
        <p:blipFill>
          <a:blip r:embed="rId4"/>
          <a:stretch>
            <a:fillRect/>
          </a:stretch>
        </p:blipFill>
        <p:spPr>
          <a:xfrm>
            <a:off x="811773" y="5237811"/>
            <a:ext cx="842706" cy="834852"/>
          </a:xfrm>
          <a:prstGeom prst="rect">
            <a:avLst/>
          </a:prstGeom>
        </p:spPr>
      </p:pic>
      <p:pic>
        <p:nvPicPr>
          <p:cNvPr id="27" name="Picture 26"/>
          <p:cNvPicPr>
            <a:picLocks noChangeAspect="1"/>
          </p:cNvPicPr>
          <p:nvPr/>
        </p:nvPicPr>
        <p:blipFill>
          <a:blip r:embed="rId5"/>
          <a:stretch>
            <a:fillRect/>
          </a:stretch>
        </p:blipFill>
        <p:spPr>
          <a:xfrm>
            <a:off x="4107549" y="5303143"/>
            <a:ext cx="771151" cy="769520"/>
          </a:xfrm>
          <a:prstGeom prst="rect">
            <a:avLst/>
          </a:prstGeom>
        </p:spPr>
      </p:pic>
      <p:pic>
        <p:nvPicPr>
          <p:cNvPr id="29" name="Picture 28"/>
          <p:cNvPicPr>
            <a:picLocks noChangeAspect="1"/>
          </p:cNvPicPr>
          <p:nvPr/>
        </p:nvPicPr>
        <p:blipFill>
          <a:blip r:embed="rId6"/>
          <a:stretch>
            <a:fillRect/>
          </a:stretch>
        </p:blipFill>
        <p:spPr>
          <a:xfrm>
            <a:off x="2444562" y="5206134"/>
            <a:ext cx="794886" cy="793288"/>
          </a:xfrm>
          <a:prstGeom prst="rect">
            <a:avLst/>
          </a:prstGeom>
        </p:spPr>
      </p:pic>
      <p:pic>
        <p:nvPicPr>
          <p:cNvPr id="30" name="Picture 29"/>
          <p:cNvPicPr>
            <a:picLocks noChangeAspect="1"/>
          </p:cNvPicPr>
          <p:nvPr/>
        </p:nvPicPr>
        <p:blipFill>
          <a:blip r:embed="rId7"/>
          <a:stretch>
            <a:fillRect/>
          </a:stretch>
        </p:blipFill>
        <p:spPr>
          <a:xfrm>
            <a:off x="6295273" y="5232747"/>
            <a:ext cx="866733" cy="861891"/>
          </a:xfrm>
          <a:prstGeom prst="rect">
            <a:avLst/>
          </a:prstGeom>
        </p:spPr>
      </p:pic>
      <p:sp>
        <p:nvSpPr>
          <p:cNvPr id="35" name="TextBox 34"/>
          <p:cNvSpPr txBox="1"/>
          <p:nvPr/>
        </p:nvSpPr>
        <p:spPr>
          <a:xfrm>
            <a:off x="556953" y="5991907"/>
            <a:ext cx="1396538" cy="489534"/>
          </a:xfrm>
          <a:prstGeom prst="rect">
            <a:avLst/>
          </a:prstGeom>
          <a:noFill/>
        </p:spPr>
        <p:txBody>
          <a:bodyPr wrap="square" tIns="90000" bIns="90000" rtlCol="0" anchor="t">
            <a:spAutoFit/>
          </a:bodyPr>
          <a:lstStyle/>
          <a:p>
            <a:pPr algn="ctr">
              <a:buClr>
                <a:srgbClr val="EE1B2E"/>
              </a:buClr>
            </a:pPr>
            <a:r>
              <a:rPr lang="es-419" sz="1000" b="1" dirty="0" err="1">
                <a:solidFill>
                  <a:schemeClr val="bg2">
                    <a:lumMod val="60000"/>
                    <a:lumOff val="40000"/>
                  </a:schemeClr>
                </a:solidFill>
                <a:latin typeface="Gill Sans Infant Std" panose="020B0502020104020203" pitchFamily="34" charset="0"/>
                <a:cs typeface="Arial" pitchFamily="34" charset="0"/>
              </a:rPr>
              <a:t>Health</a:t>
            </a:r>
            <a:r>
              <a:rPr lang="es-419" sz="1000" b="1" dirty="0">
                <a:solidFill>
                  <a:schemeClr val="bg2">
                    <a:lumMod val="60000"/>
                    <a:lumOff val="40000"/>
                  </a:schemeClr>
                </a:solidFill>
                <a:latin typeface="Gill Sans Infant Std" panose="020B0502020104020203" pitchFamily="34" charset="0"/>
                <a:cs typeface="Arial" pitchFamily="34" charset="0"/>
              </a:rPr>
              <a:t> and </a:t>
            </a:r>
            <a:r>
              <a:rPr lang="es-419" sz="1000" b="1" dirty="0" err="1">
                <a:solidFill>
                  <a:schemeClr val="bg2">
                    <a:lumMod val="60000"/>
                    <a:lumOff val="40000"/>
                  </a:schemeClr>
                </a:solidFill>
                <a:latin typeface="Gill Sans Infant Std" panose="020B0502020104020203" pitchFamily="34" charset="0"/>
                <a:cs typeface="Arial" pitchFamily="34" charset="0"/>
              </a:rPr>
              <a:t>Nutrition</a:t>
            </a:r>
            <a:endParaRPr lang="en-US" sz="1000" b="1" dirty="0">
              <a:solidFill>
                <a:schemeClr val="bg2">
                  <a:lumMod val="60000"/>
                  <a:lumOff val="40000"/>
                </a:schemeClr>
              </a:solidFill>
              <a:latin typeface="Gill Sans Infant Std" panose="020B0502020104020203" pitchFamily="34" charset="0"/>
              <a:cs typeface="Arial" pitchFamily="34" charset="0"/>
            </a:endParaRPr>
          </a:p>
        </p:txBody>
      </p:sp>
      <p:sp>
        <p:nvSpPr>
          <p:cNvPr id="37" name="TextBox 36"/>
          <p:cNvSpPr txBox="1"/>
          <p:nvPr/>
        </p:nvSpPr>
        <p:spPr>
          <a:xfrm>
            <a:off x="3794855" y="5993110"/>
            <a:ext cx="1396538" cy="335646"/>
          </a:xfrm>
          <a:prstGeom prst="rect">
            <a:avLst/>
          </a:prstGeom>
          <a:noFill/>
        </p:spPr>
        <p:txBody>
          <a:bodyPr wrap="square" tIns="90000" bIns="90000" rtlCol="0" anchor="t">
            <a:spAutoFit/>
          </a:bodyPr>
          <a:lstStyle/>
          <a:p>
            <a:pPr algn="ctr">
              <a:buClr>
                <a:srgbClr val="EE1B2E"/>
              </a:buClr>
            </a:pPr>
            <a:r>
              <a:rPr lang="es-419" sz="1000" b="1" dirty="0" err="1">
                <a:solidFill>
                  <a:schemeClr val="bg2">
                    <a:lumMod val="60000"/>
                    <a:lumOff val="40000"/>
                  </a:schemeClr>
                </a:solidFill>
                <a:latin typeface="Gill Sans Infant Std" panose="020B0502020104020203" pitchFamily="34" charset="0"/>
                <a:cs typeface="Arial" pitchFamily="34" charset="0"/>
              </a:rPr>
              <a:t>Education</a:t>
            </a:r>
            <a:endParaRPr lang="en-US" sz="1000" b="1" dirty="0">
              <a:solidFill>
                <a:schemeClr val="bg2">
                  <a:lumMod val="60000"/>
                  <a:lumOff val="40000"/>
                </a:schemeClr>
              </a:solidFill>
              <a:latin typeface="Gill Sans Infant Std" panose="020B0502020104020203" pitchFamily="34" charset="0"/>
              <a:cs typeface="Arial" pitchFamily="34" charset="0"/>
            </a:endParaRPr>
          </a:p>
        </p:txBody>
      </p:sp>
      <p:sp>
        <p:nvSpPr>
          <p:cNvPr id="39" name="TextBox 38"/>
          <p:cNvSpPr txBox="1"/>
          <p:nvPr/>
        </p:nvSpPr>
        <p:spPr>
          <a:xfrm>
            <a:off x="6030370" y="6006964"/>
            <a:ext cx="1396538" cy="335646"/>
          </a:xfrm>
          <a:prstGeom prst="rect">
            <a:avLst/>
          </a:prstGeom>
          <a:noFill/>
        </p:spPr>
        <p:txBody>
          <a:bodyPr wrap="square" tIns="90000" bIns="90000" rtlCol="0" anchor="t">
            <a:spAutoFit/>
          </a:bodyPr>
          <a:lstStyle/>
          <a:p>
            <a:pPr algn="ctr">
              <a:buClr>
                <a:srgbClr val="EE1B2E"/>
              </a:buClr>
            </a:pPr>
            <a:r>
              <a:rPr lang="es-419" sz="1000" b="1" dirty="0" err="1">
                <a:solidFill>
                  <a:schemeClr val="bg2">
                    <a:lumMod val="60000"/>
                    <a:lumOff val="40000"/>
                  </a:schemeClr>
                </a:solidFill>
                <a:latin typeface="Gill Sans Infant Std" panose="020B0502020104020203" pitchFamily="34" charset="0"/>
                <a:cs typeface="Arial" pitchFamily="34" charset="0"/>
              </a:rPr>
              <a:t>Child</a:t>
            </a:r>
            <a:r>
              <a:rPr lang="es-419" sz="1000" b="1" dirty="0">
                <a:solidFill>
                  <a:schemeClr val="bg2">
                    <a:lumMod val="60000"/>
                    <a:lumOff val="40000"/>
                  </a:schemeClr>
                </a:solidFill>
                <a:latin typeface="Gill Sans Infant Std" panose="020B0502020104020203" pitchFamily="34" charset="0"/>
                <a:cs typeface="Arial" pitchFamily="34" charset="0"/>
              </a:rPr>
              <a:t> </a:t>
            </a:r>
            <a:r>
              <a:rPr lang="es-419" sz="1000" b="1" dirty="0" err="1">
                <a:solidFill>
                  <a:schemeClr val="bg2">
                    <a:lumMod val="60000"/>
                    <a:lumOff val="40000"/>
                  </a:schemeClr>
                </a:solidFill>
                <a:latin typeface="Gill Sans Infant Std" panose="020B0502020104020203" pitchFamily="34" charset="0"/>
                <a:cs typeface="Arial" pitchFamily="34" charset="0"/>
              </a:rPr>
              <a:t>Protection</a:t>
            </a:r>
            <a:endParaRPr lang="en-US" sz="1000" b="1" dirty="0">
              <a:solidFill>
                <a:schemeClr val="bg2">
                  <a:lumMod val="60000"/>
                  <a:lumOff val="40000"/>
                </a:schemeClr>
              </a:solidFill>
              <a:latin typeface="Gill Sans Infant Std" panose="020B0502020104020203" pitchFamily="34" charset="0"/>
              <a:cs typeface="Arial" pitchFamily="34" charset="0"/>
            </a:endParaRPr>
          </a:p>
        </p:txBody>
      </p:sp>
      <p:sp>
        <p:nvSpPr>
          <p:cNvPr id="40" name="TextBox 39"/>
          <p:cNvSpPr txBox="1"/>
          <p:nvPr/>
        </p:nvSpPr>
        <p:spPr>
          <a:xfrm>
            <a:off x="7782844" y="5993110"/>
            <a:ext cx="1396538" cy="489534"/>
          </a:xfrm>
          <a:prstGeom prst="rect">
            <a:avLst/>
          </a:prstGeom>
          <a:noFill/>
        </p:spPr>
        <p:txBody>
          <a:bodyPr wrap="square" tIns="90000" bIns="90000" rtlCol="0" anchor="t">
            <a:spAutoFit/>
          </a:bodyPr>
          <a:lstStyle/>
          <a:p>
            <a:pPr algn="ctr">
              <a:buClr>
                <a:srgbClr val="EE1B2E"/>
              </a:buClr>
            </a:pPr>
            <a:r>
              <a:rPr lang="es-419" sz="1000" b="1" dirty="0" err="1">
                <a:solidFill>
                  <a:schemeClr val="accent1"/>
                </a:solidFill>
                <a:latin typeface="Gill Sans Infant Std" panose="020B0502020104020203" pitchFamily="34" charset="0"/>
                <a:cs typeface="Arial" pitchFamily="34" charset="0"/>
              </a:rPr>
              <a:t>Child</a:t>
            </a:r>
            <a:r>
              <a:rPr lang="es-419" sz="1000" b="1" dirty="0">
                <a:solidFill>
                  <a:schemeClr val="accent1"/>
                </a:solidFill>
                <a:latin typeface="Gill Sans Infant Std" panose="020B0502020104020203" pitchFamily="34" charset="0"/>
                <a:cs typeface="Arial" pitchFamily="34" charset="0"/>
              </a:rPr>
              <a:t> </a:t>
            </a:r>
            <a:r>
              <a:rPr lang="es-419" sz="1000" b="1" dirty="0" err="1">
                <a:solidFill>
                  <a:schemeClr val="accent1"/>
                </a:solidFill>
                <a:latin typeface="Gill Sans Infant Std" panose="020B0502020104020203" pitchFamily="34" charset="0"/>
                <a:cs typeface="Arial" pitchFamily="34" charset="0"/>
              </a:rPr>
              <a:t>Rights</a:t>
            </a:r>
            <a:r>
              <a:rPr lang="es-419" sz="1000" b="1" dirty="0">
                <a:solidFill>
                  <a:schemeClr val="accent1"/>
                </a:solidFill>
                <a:latin typeface="Gill Sans Infant Std" panose="020B0502020104020203" pitchFamily="34" charset="0"/>
                <a:cs typeface="Arial" pitchFamily="34" charset="0"/>
              </a:rPr>
              <a:t> </a:t>
            </a:r>
            <a:r>
              <a:rPr lang="es-419" sz="1000" b="1" dirty="0" err="1">
                <a:solidFill>
                  <a:schemeClr val="accent1"/>
                </a:solidFill>
                <a:latin typeface="Gill Sans Infant Std" panose="020B0502020104020203" pitchFamily="34" charset="0"/>
                <a:cs typeface="Arial" pitchFamily="34" charset="0"/>
              </a:rPr>
              <a:t>Governance</a:t>
            </a:r>
            <a:endParaRPr lang="en-US" sz="1000" b="1" dirty="0">
              <a:solidFill>
                <a:schemeClr val="accent1"/>
              </a:solidFill>
              <a:latin typeface="Gill Sans Infant Std" panose="020B0502020104020203" pitchFamily="34" charset="0"/>
              <a:cs typeface="Arial" pitchFamily="34" charset="0"/>
            </a:endParaRPr>
          </a:p>
        </p:txBody>
      </p:sp>
      <p:sp>
        <p:nvSpPr>
          <p:cNvPr id="41" name="TextBox 40"/>
          <p:cNvSpPr txBox="1"/>
          <p:nvPr/>
        </p:nvSpPr>
        <p:spPr>
          <a:xfrm>
            <a:off x="2120614" y="6028131"/>
            <a:ext cx="1396538" cy="335646"/>
          </a:xfrm>
          <a:prstGeom prst="rect">
            <a:avLst/>
          </a:prstGeom>
          <a:noFill/>
        </p:spPr>
        <p:txBody>
          <a:bodyPr wrap="square" tIns="90000" bIns="90000" rtlCol="0" anchor="t">
            <a:spAutoFit/>
          </a:bodyPr>
          <a:lstStyle/>
          <a:p>
            <a:pPr algn="ctr">
              <a:buClr>
                <a:srgbClr val="EE1B2E"/>
              </a:buClr>
            </a:pPr>
            <a:r>
              <a:rPr lang="es-419" sz="1000" b="1" dirty="0" err="1">
                <a:solidFill>
                  <a:schemeClr val="accent1"/>
                </a:solidFill>
                <a:latin typeface="Gill Sans Infant Std" panose="020B0502020104020203" pitchFamily="34" charset="0"/>
                <a:cs typeface="Arial" pitchFamily="34" charset="0"/>
              </a:rPr>
              <a:t>Child</a:t>
            </a:r>
            <a:r>
              <a:rPr lang="es-419" sz="1000" b="1" dirty="0">
                <a:solidFill>
                  <a:schemeClr val="accent1"/>
                </a:solidFill>
                <a:latin typeface="Gill Sans Infant Std" panose="020B0502020104020203" pitchFamily="34" charset="0"/>
                <a:cs typeface="Arial" pitchFamily="34" charset="0"/>
              </a:rPr>
              <a:t> </a:t>
            </a:r>
            <a:r>
              <a:rPr lang="es-419" sz="1000" b="1" dirty="0" err="1">
                <a:solidFill>
                  <a:schemeClr val="accent1"/>
                </a:solidFill>
                <a:latin typeface="Gill Sans Infant Std" panose="020B0502020104020203" pitchFamily="34" charset="0"/>
                <a:cs typeface="Arial" pitchFamily="34" charset="0"/>
              </a:rPr>
              <a:t>Poverty</a:t>
            </a:r>
            <a:endParaRPr lang="en-US" sz="1000" b="1" dirty="0">
              <a:solidFill>
                <a:schemeClr val="accent1"/>
              </a:solidFill>
              <a:latin typeface="Gill Sans Infant Std" panose="020B0502020104020203" pitchFamily="34" charset="0"/>
              <a:cs typeface="Arial" pitchFamily="34" charset="0"/>
            </a:endParaRPr>
          </a:p>
        </p:txBody>
      </p:sp>
      <p:sp>
        <p:nvSpPr>
          <p:cNvPr id="36" name="TextBox 35"/>
          <p:cNvSpPr txBox="1"/>
          <p:nvPr/>
        </p:nvSpPr>
        <p:spPr>
          <a:xfrm>
            <a:off x="665019" y="2685611"/>
            <a:ext cx="1783326" cy="828089"/>
          </a:xfrm>
          <a:prstGeom prst="rect">
            <a:avLst/>
          </a:prstGeom>
          <a:noFill/>
        </p:spPr>
        <p:txBody>
          <a:bodyPr wrap="square" tIns="90000" bIns="90000" rtlCol="0" anchor="t">
            <a:spAutoFit/>
          </a:bodyPr>
          <a:lstStyle/>
          <a:p>
            <a:pPr algn="ctr">
              <a:buClr>
                <a:srgbClr val="EE1B2E"/>
              </a:buClr>
            </a:pPr>
            <a:r>
              <a:rPr lang="es-419" sz="1400" b="1" dirty="0">
                <a:solidFill>
                  <a:srgbClr val="000000"/>
                </a:solidFill>
                <a:latin typeface="Gill Sans Infant Std" panose="020B0502020104020203" pitchFamily="34" charset="0"/>
                <a:cs typeface="Arial" pitchFamily="34" charset="0"/>
              </a:rPr>
              <a:t>Ambición de financiamiento</a:t>
            </a:r>
          </a:p>
          <a:p>
            <a:pPr algn="ctr">
              <a:buClr>
                <a:srgbClr val="EE1B2E"/>
              </a:buClr>
            </a:pPr>
            <a:r>
              <a:rPr lang="es-419" sz="1400" b="1" dirty="0">
                <a:solidFill>
                  <a:srgbClr val="000000"/>
                </a:solidFill>
                <a:latin typeface="Gill Sans Infant Std" panose="020B0502020104020203" pitchFamily="34" charset="0"/>
                <a:cs typeface="Arial" pitchFamily="34" charset="0"/>
              </a:rPr>
              <a:t>$5.5 M</a:t>
            </a:r>
            <a:endParaRPr lang="en-US" sz="1400" b="1" dirty="0">
              <a:solidFill>
                <a:srgbClr val="000000"/>
              </a:solidFill>
              <a:latin typeface="Gill Sans Infant Std" panose="020B0502020104020203" pitchFamily="34" charset="0"/>
              <a:cs typeface="Arial" pitchFamily="34" charset="0"/>
            </a:endParaRPr>
          </a:p>
        </p:txBody>
      </p:sp>
      <p:pic>
        <p:nvPicPr>
          <p:cNvPr id="19" name="Picture 18"/>
          <p:cNvPicPr>
            <a:picLocks noChangeAspect="1"/>
          </p:cNvPicPr>
          <p:nvPr/>
        </p:nvPicPr>
        <p:blipFill rotWithShape="1">
          <a:blip r:embed="rId8"/>
          <a:srcRect l="12504" t="9469" r="9036" b="5536"/>
          <a:stretch/>
        </p:blipFill>
        <p:spPr>
          <a:xfrm>
            <a:off x="8173542" y="5303143"/>
            <a:ext cx="615142" cy="665018"/>
          </a:xfrm>
          <a:prstGeom prst="rect">
            <a:avLst/>
          </a:prstGeom>
        </p:spPr>
      </p:pic>
      <p:graphicFrame>
        <p:nvGraphicFramePr>
          <p:cNvPr id="21" name="Chart 20"/>
          <p:cNvGraphicFramePr>
            <a:graphicFrameLocks/>
          </p:cNvGraphicFramePr>
          <p:nvPr>
            <p:extLst/>
          </p:nvPr>
        </p:nvGraphicFramePr>
        <p:xfrm>
          <a:off x="1654479" y="2325623"/>
          <a:ext cx="3002280" cy="1538723"/>
        </p:xfrm>
        <a:graphic>
          <a:graphicData uri="http://schemas.openxmlformats.org/drawingml/2006/chart">
            <c:chart xmlns:c="http://schemas.openxmlformats.org/drawingml/2006/chart" xmlns:r="http://schemas.openxmlformats.org/officeDocument/2006/relationships" r:id="rId9"/>
          </a:graphicData>
        </a:graphic>
      </p:graphicFrame>
    </p:spTree>
    <p:custDataLst>
      <p:tags r:id="rId1"/>
    </p:custDataLst>
    <p:extLst>
      <p:ext uri="{BB962C8B-B14F-4D97-AF65-F5344CB8AC3E}">
        <p14:creationId xmlns:p14="http://schemas.microsoft.com/office/powerpoint/2010/main" val="3120109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5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_wssp85hQjqTMgTtgMieUg"/>
</p:tagLst>
</file>

<file path=ppt/tags/tag21.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baNVFvnsQNOojDUVIv5EGw"/>
</p:tagLst>
</file>

<file path=ppt/tags/tag24.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baNVFvnsQNOojDUVIv5EGw"/>
</p:tagLst>
</file>

<file path=ppt/tags/tag29.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GZnNpY4hRBaGpuZYIuEAzQ"/>
</p:tagLst>
</file>

<file path=ppt/tags/tag32.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Lst>
</file>

<file path=ppt/tags/tag35.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Lst>
</file>

<file path=ppt/tags/tag45.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Lst>
</file>

<file path=ppt/tags/tag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0.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Custom 3">
      <a:dk1>
        <a:srgbClr val="000000"/>
      </a:dk1>
      <a:lt1>
        <a:srgbClr val="FFFFFF"/>
      </a:lt1>
      <a:dk2>
        <a:srgbClr val="EE1B2E"/>
      </a:dk2>
      <a:lt2>
        <a:srgbClr val="808080"/>
      </a:lt2>
      <a:accent1>
        <a:srgbClr val="EE1B2E"/>
      </a:accent1>
      <a:accent2>
        <a:srgbClr val="F9B3B9"/>
      </a:accent2>
      <a:accent3>
        <a:srgbClr val="FFFFFF"/>
      </a:accent3>
      <a:accent4>
        <a:srgbClr val="EE1B2E"/>
      </a:accent4>
      <a:accent5>
        <a:srgbClr val="EE1B2E"/>
      </a:accent5>
      <a:accent6>
        <a:srgbClr val="EE1B2E"/>
      </a:accent6>
      <a:hlink>
        <a:srgbClr val="EE1B2E"/>
      </a:hlink>
      <a:folHlink>
        <a:srgbClr val="F3677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effectLst/>
      </a:spPr>
      <a:bodyPr tIns="90000" bIns="90000" rtlCol="0" anchor="ctr" anchorCtr="0"/>
      <a:lstStyle>
        <a:defPPr algn="ctr">
          <a:buClr>
            <a:srgbClr val="EE1B2E"/>
          </a:buClr>
          <a:defRPr sz="1200" b="1" dirty="0" err="1"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buClr>
            <a:srgbClr val="EE1B2E"/>
          </a:buClr>
          <a:defRPr sz="1200" b="1" dirty="0" smtClean="0">
            <a:solidFill>
              <a:srgbClr val="000000"/>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blank.potx" id="{F2360794-A1DD-481F-8526-81C3E1D142A8}" vid="{3CD83A2C-2D8C-472D-9182-5C6AAEC0705E}"/>
    </a:ext>
  </a:extLst>
</a:theme>
</file>

<file path=ppt/theme/theme2.xml><?xml version="1.0" encoding="utf-8"?>
<a:theme xmlns:a="http://schemas.openxmlformats.org/drawingml/2006/main" name="1_blank">
  <a:themeElements>
    <a:clrScheme name="Custom 3">
      <a:dk1>
        <a:srgbClr val="000000"/>
      </a:dk1>
      <a:lt1>
        <a:srgbClr val="FFFFFF"/>
      </a:lt1>
      <a:dk2>
        <a:srgbClr val="EE1B2E"/>
      </a:dk2>
      <a:lt2>
        <a:srgbClr val="808080"/>
      </a:lt2>
      <a:accent1>
        <a:srgbClr val="EE1B2E"/>
      </a:accent1>
      <a:accent2>
        <a:srgbClr val="F9B3B9"/>
      </a:accent2>
      <a:accent3>
        <a:srgbClr val="FFFFFF"/>
      </a:accent3>
      <a:accent4>
        <a:srgbClr val="EE1B2E"/>
      </a:accent4>
      <a:accent5>
        <a:srgbClr val="EE1B2E"/>
      </a:accent5>
      <a:accent6>
        <a:srgbClr val="EE1B2E"/>
      </a:accent6>
      <a:hlink>
        <a:srgbClr val="EE1B2E"/>
      </a:hlink>
      <a:folHlink>
        <a:srgbClr val="F3677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effectLst/>
      </a:spPr>
      <a:bodyPr tIns="90000" bIns="90000" rtlCol="0" anchor="ctr" anchorCtr="0"/>
      <a:lstStyle>
        <a:defPPr algn="ctr">
          <a:buClr>
            <a:srgbClr val="EE1B2E"/>
          </a:buClr>
          <a:defRPr sz="1200" b="1" dirty="0" err="1"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buClr>
            <a:srgbClr val="EE1B2E"/>
          </a:buClr>
          <a:defRPr sz="1200" b="1" dirty="0" smtClean="0">
            <a:solidFill>
              <a:srgbClr val="000000"/>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Blank.potx" id="{16FF6791-A5C7-43B5-ACBE-542C5FBE26B5}" vid="{6679F7D4-8C36-48B1-8C65-12065CEB646D}"/>
    </a:ext>
  </a:extLst>
</a:theme>
</file>

<file path=ppt/theme/theme3.xml><?xml version="1.0" encoding="utf-8"?>
<a:theme xmlns:a="http://schemas.openxmlformats.org/drawingml/2006/main" name="2_blank">
  <a:themeElements>
    <a:clrScheme name="Custom 3">
      <a:dk1>
        <a:srgbClr val="000000"/>
      </a:dk1>
      <a:lt1>
        <a:srgbClr val="FFFFFF"/>
      </a:lt1>
      <a:dk2>
        <a:srgbClr val="EE1B2E"/>
      </a:dk2>
      <a:lt2>
        <a:srgbClr val="808080"/>
      </a:lt2>
      <a:accent1>
        <a:srgbClr val="EE1B2E"/>
      </a:accent1>
      <a:accent2>
        <a:srgbClr val="F9B3B9"/>
      </a:accent2>
      <a:accent3>
        <a:srgbClr val="FFFFFF"/>
      </a:accent3>
      <a:accent4>
        <a:srgbClr val="EE1B2E"/>
      </a:accent4>
      <a:accent5>
        <a:srgbClr val="EE1B2E"/>
      </a:accent5>
      <a:accent6>
        <a:srgbClr val="EE1B2E"/>
      </a:accent6>
      <a:hlink>
        <a:srgbClr val="EE1B2E"/>
      </a:hlink>
      <a:folHlink>
        <a:srgbClr val="F3677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effectLst/>
      </a:spPr>
      <a:bodyPr tIns="90000" bIns="90000" rtlCol="0" anchor="ctr" anchorCtr="0"/>
      <a:lstStyle>
        <a:defPPr algn="ctr">
          <a:buClr>
            <a:srgbClr val="EE1B2E"/>
          </a:buClr>
          <a:defRPr sz="1200" b="1" dirty="0" err="1"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buClr>
            <a:srgbClr val="EE1B2E"/>
          </a:buClr>
          <a:defRPr sz="1200" b="1" dirty="0" smtClean="0">
            <a:solidFill>
              <a:srgbClr val="000000"/>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blank.potx" id="{F2360794-A1DD-481F-8526-81C3E1D142A8}" vid="{3CD83A2C-2D8C-472D-9182-5C6AAEC0705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947FAE7E93BBA48AAE86D209588BA52" ma:contentTypeVersion="12" ma:contentTypeDescription="Crear nuevo documento." ma:contentTypeScope="" ma:versionID="556461fb2a551967c16561c9c4d6451f">
  <xsd:schema xmlns:xsd="http://www.w3.org/2001/XMLSchema" xmlns:xs="http://www.w3.org/2001/XMLSchema" xmlns:p="http://schemas.microsoft.com/office/2006/metadata/properties" xmlns:ns2="bae853df-5293-4d1c-8960-02212f99e47f" xmlns:ns3="785390bb-11ba-4ae5-9ca6-328a16bef388" targetNamespace="http://schemas.microsoft.com/office/2006/metadata/properties" ma:root="true" ma:fieldsID="2f6e15f4e0a656e2e8a283f117c721c2" ns2:_="" ns3:_="">
    <xsd:import namespace="bae853df-5293-4d1c-8960-02212f99e47f"/>
    <xsd:import namespace="785390bb-11ba-4ae5-9ca6-328a16bef3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e853df-5293-4d1c-8960-02212f99e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5390bb-11ba-4ae5-9ca6-328a16bef388"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F56AB9-1D7B-4EEB-B7B0-A85AED613A97}">
  <ds:schemaRefs>
    <ds:schemaRef ds:uri="http://schemas.microsoft.com/sharepoint/v3/contenttype/forms"/>
  </ds:schemaRefs>
</ds:datastoreItem>
</file>

<file path=customXml/itemProps2.xml><?xml version="1.0" encoding="utf-8"?>
<ds:datastoreItem xmlns:ds="http://schemas.openxmlformats.org/officeDocument/2006/customXml" ds:itemID="{D2D2F14E-91D0-46BE-AF0B-03FA64177EC7}">
  <ds:schemaRefs>
    <ds:schemaRef ds:uri="c01aa635-bed5-4878-8047-93130c57c8ca"/>
    <ds:schemaRef ds:uri="http://schemas.microsoft.com/office/2006/documentManagement/types"/>
    <ds:schemaRef ds:uri="http://purl.org/dc/elements/1.1/"/>
    <ds:schemaRef ds:uri="http://schemas.microsoft.com/office/infopath/2007/PartnerControls"/>
    <ds:schemaRef ds:uri="http://purl.org/dc/dcmitype/"/>
    <ds:schemaRef ds:uri="http://schemas.openxmlformats.org/package/2006/metadata/core-properties"/>
    <ds:schemaRef ds:uri="de2d85a7-12de-4554-87be-39fa92a90001"/>
    <ds:schemaRef ds:uri="http://schemas.microsoft.com/office/2006/metadata/properties"/>
    <ds:schemaRef ds:uri="9de29d2c-d432-46b0-875c-66ea0f969ce3"/>
    <ds:schemaRef ds:uri="http://www.w3.org/XML/1998/namespace"/>
    <ds:schemaRef ds:uri="http://purl.org/dc/terms/"/>
  </ds:schemaRefs>
</ds:datastoreItem>
</file>

<file path=customXml/itemProps3.xml><?xml version="1.0" encoding="utf-8"?>
<ds:datastoreItem xmlns:ds="http://schemas.openxmlformats.org/officeDocument/2006/customXml" ds:itemID="{D45F4C95-58FD-4BC2-80D2-5A4C36559B02}"/>
</file>

<file path=docProps/app.xml><?xml version="1.0" encoding="utf-8"?>
<Properties xmlns="http://schemas.openxmlformats.org/officeDocument/2006/extended-properties" xmlns:vt="http://schemas.openxmlformats.org/officeDocument/2006/docPropsVTypes">
  <Template>blank</Template>
  <TotalTime>22027</TotalTime>
  <Words>3590</Words>
  <Application>Microsoft Office PowerPoint</Application>
  <PresentationFormat>A4 (210 x 297 mm)</PresentationFormat>
  <Paragraphs>402</Paragraphs>
  <Slides>26</Slides>
  <Notes>21</Notes>
  <HiddenSlides>0</HiddenSlides>
  <MMClips>0</MMClips>
  <ScaleCrop>false</ScaleCrop>
  <HeadingPairs>
    <vt:vector size="8" baseType="variant">
      <vt:variant>
        <vt:lpstr>Fuentes usadas</vt:lpstr>
      </vt:variant>
      <vt:variant>
        <vt:i4>8</vt:i4>
      </vt:variant>
      <vt:variant>
        <vt:lpstr>Tema</vt:lpstr>
      </vt:variant>
      <vt:variant>
        <vt:i4>3</vt:i4>
      </vt:variant>
      <vt:variant>
        <vt:lpstr>Servidores OLE incrustados</vt:lpstr>
      </vt:variant>
      <vt:variant>
        <vt:i4>1</vt:i4>
      </vt:variant>
      <vt:variant>
        <vt:lpstr>Títulos de diapositiva</vt:lpstr>
      </vt:variant>
      <vt:variant>
        <vt:i4>26</vt:i4>
      </vt:variant>
    </vt:vector>
  </HeadingPairs>
  <TitlesOfParts>
    <vt:vector size="38" baseType="lpstr">
      <vt:lpstr>Arial</vt:lpstr>
      <vt:lpstr>Calibri</vt:lpstr>
      <vt:lpstr>Gill Sans Infant Std</vt:lpstr>
      <vt:lpstr>Gill Sans MT</vt:lpstr>
      <vt:lpstr>Times New Roman</vt:lpstr>
      <vt:lpstr>Trade Gothic LT Com Cn</vt:lpstr>
      <vt:lpstr>TradeGothic LT CondEighteen</vt:lpstr>
      <vt:lpstr>Trebuchet MS</vt:lpstr>
      <vt:lpstr>blank</vt:lpstr>
      <vt:lpstr>1_blank</vt:lpstr>
      <vt:lpstr>2_blank</vt:lpstr>
      <vt:lpstr>think-cell Slide</vt:lpstr>
      <vt:lpstr>Plan Estrategico País de Bolivia: 2019 - 2021 </vt:lpstr>
      <vt:lpstr>Plan Estrategico País de Bolivia: Contexto</vt:lpstr>
      <vt:lpstr>Presentación de PowerPoint</vt:lpstr>
      <vt:lpstr>Nuestras metas estrategicas: 2019-2021</vt:lpstr>
      <vt:lpstr>Presentación de PowerPoint</vt:lpstr>
      <vt:lpstr>Plan Estratégico País de Bolivia: Como queremos impulsar cambios?</vt:lpstr>
      <vt:lpstr>Plan Estratégico País de Bolivia: Población de enfoque</vt:lpstr>
      <vt:lpstr>Plan Estrategico País de Bolivia: Metas, Teoria de Cambio, y planes de implementación</vt:lpstr>
      <vt:lpstr>Meta Estrategica 1</vt:lpstr>
      <vt:lpstr>Teoria de cambio </vt:lpstr>
      <vt:lpstr>Meta Estrategica 1 - Prioridad para 2020</vt:lpstr>
      <vt:lpstr>Metas de Incidencia 2019 - 2021</vt:lpstr>
      <vt:lpstr>Meta Estrategica 2</vt:lpstr>
      <vt:lpstr>Teoria de cambio </vt:lpstr>
      <vt:lpstr>Meta Estrategica 2 - Prioridad para 2020</vt:lpstr>
      <vt:lpstr>Metas de Incidencia 2019 - 2021</vt:lpstr>
      <vt:lpstr>Meta Estrategica 3</vt:lpstr>
      <vt:lpstr>Teoria de cambio </vt:lpstr>
      <vt:lpstr>Meta Estrategica 3 - Prioridad para 2020</vt:lpstr>
      <vt:lpstr>Metas de Incidencia 2019 - 2021</vt:lpstr>
      <vt:lpstr>Meta Estrategica 4</vt:lpstr>
      <vt:lpstr>Teoria de cambio </vt:lpstr>
      <vt:lpstr>Meta Estrategica 4 - Prioridad para 2020</vt:lpstr>
      <vt:lpstr>Metas de Incidencia 2019 - 2021</vt:lpstr>
      <vt:lpstr>Metas de Incidencia 2019 - 2021</vt:lpstr>
      <vt:lpstr>Emergencias - Prioridad para 2020</vt:lpstr>
    </vt:vector>
  </TitlesOfParts>
  <Manager/>
  <Company>The Boston Consulting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Su Ellie</dc:creator>
  <cp:keywords/>
  <dc:description/>
  <cp:lastModifiedBy>Kuhnel, Nina</cp:lastModifiedBy>
  <cp:revision>661</cp:revision>
  <dcterms:created xsi:type="dcterms:W3CDTF">8068-01-04T14:29:45Z</dcterms:created>
  <dcterms:modified xsi:type="dcterms:W3CDTF">2020-02-05T14:57:11Z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20100310</vt:lpwstr>
  </property>
  <property fmtid="{D5CDD505-2E9C-101B-9397-08002B2CF9AE}" pid="3" name="Format Name">
    <vt:lpwstr>Save the Children 2016</vt:lpwstr>
  </property>
  <property fmtid="{D5CDD505-2E9C-101B-9397-08002B2CF9AE}" pid="4" name="Template Name">
    <vt:lpwstr>A4</vt:lpwstr>
  </property>
  <property fmtid="{D5CDD505-2E9C-101B-9397-08002B2CF9AE}" pid="5" name="_NewReviewCycle">
    <vt:lpwstr/>
  </property>
  <property fmtid="{D5CDD505-2E9C-101B-9397-08002B2CF9AE}" pid="6" name="ContentTypeId">
    <vt:lpwstr>0x010100A947FAE7E93BBA48AAE86D209588BA52</vt:lpwstr>
  </property>
</Properties>
</file>