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imagenes de salud sexualidad en la adolescen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172" y="955697"/>
            <a:ext cx="226695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124383" y="2804334"/>
            <a:ext cx="6414962" cy="164485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2700">
            <a:solidFill>
              <a:schemeClr val="accent5">
                <a:lumMod val="100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algn="just">
              <a:spcAft>
                <a:spcPts val="0"/>
              </a:spcAft>
            </a:pP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Desde el punto de vista biológico, el sexo es aquella condición física que diferencia al macho de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la hembra, tanto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entre los seres humanos, como en el mundo animal y vegetal.</a:t>
            </a:r>
          </a:p>
          <a:p>
            <a:pPr lvl="0" algn="just">
              <a:spcAft>
                <a:spcPts val="0"/>
              </a:spcAft>
            </a:pP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En Bolivia, de acuerdo a la Ley de Identidad de Género, el sexo se define como la condición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biológica, orgánica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y genética que distingue a mujeres de hombres.</a:t>
            </a:r>
            <a:r>
              <a:rPr lang="es-B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94" y="475109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3048733" y="493693"/>
            <a:ext cx="5334000" cy="669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 i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sexualidad?</a:t>
            </a:r>
            <a:endParaRPr lang="es-BO" sz="28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104540" y="1132714"/>
            <a:ext cx="5772551" cy="117811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5">
                  <a:lumMod val="60000"/>
                  <a:lumOff val="40000"/>
                </a:schemeClr>
              </a:gs>
              <a:gs pos="50000">
                <a:schemeClr val="accent5">
                  <a:lumMod val="100000"/>
                  <a:lumOff val="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12700">
            <a:solidFill>
              <a:schemeClr val="accent5">
                <a:lumMod val="100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algn="just">
              <a:spcAft>
                <a:spcPts val="0"/>
              </a:spcAft>
            </a:pP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La sexualidad es experimentada y expresada a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través de sentimientos, pensamientos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, acciones, deseos y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fantasías. La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sexualidad humana abarca tanto las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relaciones sexuales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como el erotismo, la intimidad y el placer. </a:t>
            </a:r>
            <a:r>
              <a:rPr lang="es-B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81451" y="2155604"/>
            <a:ext cx="23327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 i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</a:t>
            </a:r>
            <a:r>
              <a:rPr lang="es-BO" sz="2800" b="1" i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sexo?</a:t>
            </a:r>
            <a:endParaRPr lang="es-BO" sz="28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514209" y="4364892"/>
            <a:ext cx="4025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 i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Sexualidad </a:t>
            </a:r>
            <a:r>
              <a:rPr lang="es-BO" sz="2800" b="1" i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BO" sz="2800" b="1" i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autocuidado</a:t>
            </a:r>
            <a:endParaRPr lang="es-BO" sz="28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181451" y="5033325"/>
            <a:ext cx="8685458" cy="92100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chemeClr val="accent5">
                <a:lumMod val="100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algn="just">
              <a:spcAft>
                <a:spcPts val="0"/>
              </a:spcAft>
            </a:pP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El autocuidado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se relaciona con la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autorresponsabilidad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,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consiste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en “quererse así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misma/o“. Es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un acto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voluntario de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vida, de reconocimiento, aceptación y autoprotección que permite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a las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personas </a:t>
            </a:r>
            <a:r>
              <a:rPr lang="es-BO" sz="1600" dirty="0" smtClea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asumir sus </a:t>
            </a:r>
            <a:r>
              <a:rPr lang="es-BO" sz="1600" dirty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Gill Sans"/>
              </a:rPr>
              <a:t>propias acciones. </a:t>
            </a:r>
            <a:endParaRPr lang="es-B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8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C8BD604-88AA-415C-AFC6-64A476D81CE2}"/>
</file>

<file path=customXml/itemProps2.xml><?xml version="1.0" encoding="utf-8"?>
<ds:datastoreItem xmlns:ds="http://schemas.openxmlformats.org/officeDocument/2006/customXml" ds:itemID="{A2C40C14-C59C-4569-9C62-D31C605EEF3C}"/>
</file>

<file path=customXml/itemProps3.xml><?xml version="1.0" encoding="utf-8"?>
<ds:datastoreItem xmlns:ds="http://schemas.openxmlformats.org/officeDocument/2006/customXml" ds:itemID="{99E23C6D-701B-421F-B403-77E736F61BD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158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</vt:lpstr>
      <vt:lpstr>Times New Roman</vt:lpstr>
      <vt:lpstr>Trade Gothic LT Com Cn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40</cp:revision>
  <dcterms:created xsi:type="dcterms:W3CDTF">2019-11-07T19:37:04Z</dcterms:created>
  <dcterms:modified xsi:type="dcterms:W3CDTF">2019-11-13T22:59:19Z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487200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