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1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5796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5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2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9861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6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501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28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5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9709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8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3823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5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1551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0909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BC45C9-383A-47C5-8A59-21E940D04EDD}" type="datetimeFigureOut">
              <a:rPr lang="es-BO" smtClean="0"/>
              <a:t>26/6/2020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58FB53-204B-412B-9026-9143A91FCC7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652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3189" y="1551169"/>
            <a:ext cx="8965473" cy="3347401"/>
          </a:xfrm>
        </p:spPr>
        <p:txBody>
          <a:bodyPr>
            <a:normAutofit/>
          </a:bodyPr>
          <a:lstStyle/>
          <a:p>
            <a:r>
              <a:rPr lang="es-BO" sz="4800" b="1" dirty="0" smtClean="0">
                <a:solidFill>
                  <a:srgbClr val="FF0000"/>
                </a:solidFill>
              </a:rPr>
              <a:t>Encontrando la palabra correcta </a:t>
            </a:r>
          </a:p>
          <a:p>
            <a:r>
              <a:rPr lang="es-BO" sz="4800" b="1" dirty="0" smtClean="0">
                <a:solidFill>
                  <a:srgbClr val="FF0000"/>
                </a:solidFill>
              </a:rPr>
              <a:t>EMPODERAMIENTO LAMPERSO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629503" y="404949"/>
            <a:ext cx="2453640" cy="483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Anagrama juvenil</a:t>
            </a:r>
            <a:br>
              <a:rPr lang="es-BO" b="1" dirty="0" smtClean="0"/>
            </a:br>
            <a:r>
              <a:rPr lang="es-BO" dirty="0" err="1"/>
              <a:t>Save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Children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14663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51760" y="770074"/>
            <a:ext cx="6609806" cy="810532"/>
          </a:xfrm>
        </p:spPr>
        <p:txBody>
          <a:bodyPr>
            <a:noAutofit/>
          </a:bodyPr>
          <a:lstStyle/>
          <a:p>
            <a:r>
              <a:rPr lang="es-BO" sz="2400" b="1" u="sng" dirty="0" smtClean="0">
                <a:solidFill>
                  <a:srgbClr val="002060"/>
                </a:solidFill>
              </a:rPr>
              <a:t>Resuelve las palabras en rojo ya que con ellas conocerás lo que es el empoderamiento personal</a:t>
            </a:r>
            <a:endParaRPr lang="es-BO" sz="2400" b="1" u="sng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1891" y="1685109"/>
            <a:ext cx="10515600" cy="4060780"/>
          </a:xfrm>
        </p:spPr>
        <p:txBody>
          <a:bodyPr>
            <a:normAutofit/>
          </a:bodyPr>
          <a:lstStyle/>
          <a:p>
            <a:r>
              <a:rPr lang="es-BO" dirty="0"/>
              <a:t>El empoderamiento personal guarda estrecha relación con la </a:t>
            </a:r>
            <a:r>
              <a:rPr lang="es-BO" dirty="0" err="1" smtClean="0">
                <a:solidFill>
                  <a:srgbClr val="FF0000"/>
                </a:solidFill>
              </a:rPr>
              <a:t>timatoaues</a:t>
            </a:r>
            <a:r>
              <a:rPr lang="es-BO" dirty="0" smtClean="0"/>
              <a:t>; </a:t>
            </a:r>
            <a:r>
              <a:rPr lang="es-BO" dirty="0"/>
              <a:t>es el </a:t>
            </a:r>
            <a:r>
              <a:rPr lang="es-BO" dirty="0" err="1" smtClean="0">
                <a:solidFill>
                  <a:srgbClr val="FF0000"/>
                </a:solidFill>
              </a:rPr>
              <a:t>llorodesar</a:t>
            </a:r>
            <a:r>
              <a:rPr lang="es-BO" dirty="0" smtClean="0"/>
              <a:t> </a:t>
            </a:r>
            <a:r>
              <a:rPr lang="es-BO" dirty="0"/>
              <a:t>de la capacidad de aceptarnos, de tener confianza en nuestros </a:t>
            </a:r>
            <a:r>
              <a:rPr lang="es-BO" dirty="0" smtClean="0">
                <a:solidFill>
                  <a:srgbClr val="FF0000"/>
                </a:solidFill>
              </a:rPr>
              <a:t>tocas</a:t>
            </a:r>
            <a:r>
              <a:rPr lang="es-BO" dirty="0" smtClean="0"/>
              <a:t> </a:t>
            </a:r>
            <a:r>
              <a:rPr lang="es-BO" dirty="0"/>
              <a:t>y de tomar decisiones en todos los ámbitos de nuestra </a:t>
            </a:r>
            <a:r>
              <a:rPr lang="es-BO" dirty="0" smtClean="0">
                <a:solidFill>
                  <a:srgbClr val="FF0000"/>
                </a:solidFill>
              </a:rPr>
              <a:t>diva</a:t>
            </a:r>
            <a:r>
              <a:rPr lang="es-BO" dirty="0" smtClean="0"/>
              <a:t>. </a:t>
            </a:r>
            <a:endParaRPr lang="es-BO" dirty="0"/>
          </a:p>
          <a:p>
            <a:r>
              <a:rPr lang="es-BO" dirty="0"/>
              <a:t>Asimismo, es importante comprender que el empoderamiento personal y la autoestima deben ser desarrollados en NNA con el fin de que tengan la </a:t>
            </a:r>
            <a:r>
              <a:rPr lang="es-BO" dirty="0" err="1" smtClean="0">
                <a:solidFill>
                  <a:srgbClr val="FF0000"/>
                </a:solidFill>
              </a:rPr>
              <a:t>pacidadca</a:t>
            </a:r>
            <a:r>
              <a:rPr lang="es-BO" dirty="0" smtClean="0"/>
              <a:t> </a:t>
            </a:r>
            <a:r>
              <a:rPr lang="es-BO" dirty="0"/>
              <a:t>de generar un concepto </a:t>
            </a:r>
            <a:r>
              <a:rPr lang="es-BO" dirty="0" err="1" smtClean="0">
                <a:solidFill>
                  <a:srgbClr val="FF0000"/>
                </a:solidFill>
              </a:rPr>
              <a:t>vositipo</a:t>
            </a:r>
            <a:r>
              <a:rPr lang="es-BO" dirty="0" smtClean="0"/>
              <a:t> </a:t>
            </a:r>
            <a:r>
              <a:rPr lang="es-BO" dirty="0"/>
              <a:t>de sí mismas/os que pueda reflejarse en la </a:t>
            </a:r>
            <a:r>
              <a:rPr lang="es-BO" dirty="0" err="1" smtClean="0">
                <a:solidFill>
                  <a:srgbClr val="FF0000"/>
                </a:solidFill>
              </a:rPr>
              <a:t>cisodaed</a:t>
            </a:r>
            <a:r>
              <a:rPr lang="es-BO" dirty="0" smtClean="0"/>
              <a:t>. </a:t>
            </a:r>
            <a:endParaRPr lang="es-B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261566" y="38554"/>
            <a:ext cx="2453640" cy="483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Anagrama juvenil</a:t>
            </a:r>
            <a:br>
              <a:rPr lang="es-BO" b="1" dirty="0" smtClean="0"/>
            </a:br>
            <a:r>
              <a:rPr lang="es-BO" dirty="0" err="1"/>
              <a:t>Save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Children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26398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u="sng" dirty="0" smtClean="0">
                <a:solidFill>
                  <a:srgbClr val="002060"/>
                </a:solidFill>
              </a:rPr>
              <a:t>Solucionario</a:t>
            </a:r>
            <a:endParaRPr lang="es-BO" u="sng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1998617"/>
            <a:ext cx="9601196" cy="3877251"/>
          </a:xfrm>
        </p:spPr>
        <p:txBody>
          <a:bodyPr/>
          <a:lstStyle/>
          <a:p>
            <a:r>
              <a:rPr lang="es-BO" dirty="0" err="1">
                <a:solidFill>
                  <a:srgbClr val="FF0000"/>
                </a:solidFill>
              </a:rPr>
              <a:t>t</a:t>
            </a:r>
            <a:r>
              <a:rPr lang="es-BO" dirty="0" err="1" smtClean="0">
                <a:solidFill>
                  <a:srgbClr val="FF0000"/>
                </a:solidFill>
              </a:rPr>
              <a:t>imatoaues</a:t>
            </a:r>
            <a:r>
              <a:rPr lang="es-BO" dirty="0" smtClean="0">
                <a:solidFill>
                  <a:srgbClr val="FF0000"/>
                </a:solidFill>
              </a:rPr>
              <a:t> = </a:t>
            </a:r>
            <a:r>
              <a:rPr lang="es-BO" dirty="0" smtClean="0"/>
              <a:t>Autoestima</a:t>
            </a:r>
          </a:p>
          <a:p>
            <a:r>
              <a:rPr lang="es-BO" dirty="0">
                <a:solidFill>
                  <a:srgbClr val="FF0000"/>
                </a:solidFill>
              </a:rPr>
              <a:t>t</a:t>
            </a:r>
            <a:r>
              <a:rPr lang="es-BO" dirty="0" smtClean="0">
                <a:solidFill>
                  <a:srgbClr val="FF0000"/>
                </a:solidFill>
              </a:rPr>
              <a:t>ocas = </a:t>
            </a:r>
            <a:r>
              <a:rPr lang="es-BO" dirty="0" smtClean="0"/>
              <a:t>actos</a:t>
            </a:r>
          </a:p>
          <a:p>
            <a:r>
              <a:rPr lang="es-BO" dirty="0">
                <a:solidFill>
                  <a:srgbClr val="FF0000"/>
                </a:solidFill>
              </a:rPr>
              <a:t>d</a:t>
            </a:r>
            <a:r>
              <a:rPr lang="es-BO" dirty="0" smtClean="0">
                <a:solidFill>
                  <a:srgbClr val="FF0000"/>
                </a:solidFill>
              </a:rPr>
              <a:t>iva = </a:t>
            </a:r>
            <a:r>
              <a:rPr lang="es-BO" dirty="0" smtClean="0"/>
              <a:t>vida</a:t>
            </a:r>
          </a:p>
          <a:p>
            <a:r>
              <a:rPr lang="es-BO" dirty="0" err="1" smtClean="0">
                <a:solidFill>
                  <a:srgbClr val="FF0000"/>
                </a:solidFill>
              </a:rPr>
              <a:t>vositipo</a:t>
            </a:r>
            <a:r>
              <a:rPr lang="es-BO" dirty="0" smtClean="0"/>
              <a:t> = positivo</a:t>
            </a:r>
          </a:p>
          <a:p>
            <a:r>
              <a:rPr lang="es-BO" dirty="0" err="1">
                <a:solidFill>
                  <a:srgbClr val="FF0000"/>
                </a:solidFill>
              </a:rPr>
              <a:t>p</a:t>
            </a:r>
            <a:r>
              <a:rPr lang="es-BO" dirty="0" err="1" smtClean="0">
                <a:solidFill>
                  <a:srgbClr val="FF0000"/>
                </a:solidFill>
              </a:rPr>
              <a:t>acidadca</a:t>
            </a:r>
            <a:r>
              <a:rPr lang="es-BO" dirty="0" smtClean="0">
                <a:solidFill>
                  <a:srgbClr val="FF0000"/>
                </a:solidFill>
              </a:rPr>
              <a:t> = </a:t>
            </a:r>
            <a:r>
              <a:rPr lang="es-BO" dirty="0" smtClean="0"/>
              <a:t>capacidad</a:t>
            </a:r>
          </a:p>
          <a:p>
            <a:r>
              <a:rPr lang="es-BO" dirty="0" err="1">
                <a:solidFill>
                  <a:srgbClr val="FF0000"/>
                </a:solidFill>
              </a:rPr>
              <a:t>c</a:t>
            </a:r>
            <a:r>
              <a:rPr lang="es-BO" dirty="0" err="1" smtClean="0">
                <a:solidFill>
                  <a:srgbClr val="FF0000"/>
                </a:solidFill>
              </a:rPr>
              <a:t>isodaed</a:t>
            </a:r>
            <a:r>
              <a:rPr lang="es-BO" dirty="0" smtClean="0">
                <a:solidFill>
                  <a:srgbClr val="FF0000"/>
                </a:solidFill>
              </a:rPr>
              <a:t> = </a:t>
            </a:r>
            <a:r>
              <a:rPr lang="es-BO" dirty="0" smtClean="0">
                <a:solidFill>
                  <a:schemeClr val="bg2">
                    <a:lumMod val="25000"/>
                  </a:schemeClr>
                </a:solidFill>
              </a:rPr>
              <a:t>sociedad</a:t>
            </a:r>
          </a:p>
          <a:p>
            <a:r>
              <a:rPr lang="es-BO" dirty="0" err="1">
                <a:solidFill>
                  <a:srgbClr val="FF0000"/>
                </a:solidFill>
              </a:rPr>
              <a:t>l</a:t>
            </a:r>
            <a:r>
              <a:rPr lang="es-BO" dirty="0" err="1" smtClean="0">
                <a:solidFill>
                  <a:srgbClr val="FF0000"/>
                </a:solidFill>
              </a:rPr>
              <a:t>lorodesar</a:t>
            </a:r>
            <a:r>
              <a:rPr lang="es-BO" dirty="0" smtClean="0">
                <a:solidFill>
                  <a:srgbClr val="FF0000"/>
                </a:solidFill>
              </a:rPr>
              <a:t> = </a:t>
            </a:r>
            <a:r>
              <a:rPr lang="es-BO" dirty="0" smtClean="0">
                <a:solidFill>
                  <a:schemeClr val="bg2">
                    <a:lumMod val="25000"/>
                  </a:schemeClr>
                </a:solidFill>
              </a:rPr>
              <a:t>desarrollar</a:t>
            </a:r>
            <a:endParaRPr lang="es-BO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261566" y="286748"/>
            <a:ext cx="2453640" cy="483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Anagrama juvenil</a:t>
            </a:r>
            <a:br>
              <a:rPr lang="es-BO" b="1" dirty="0" smtClean="0"/>
            </a:br>
            <a:r>
              <a:rPr lang="es-BO" dirty="0" err="1"/>
              <a:t>Save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Children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15287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743199" y="770074"/>
            <a:ext cx="6518367" cy="1071789"/>
          </a:xfrm>
        </p:spPr>
        <p:txBody>
          <a:bodyPr>
            <a:noAutofit/>
          </a:bodyPr>
          <a:lstStyle/>
          <a:p>
            <a:pPr algn="ctr"/>
            <a:r>
              <a:rPr lang="es-BO" sz="3200" dirty="0" smtClean="0">
                <a:solidFill>
                  <a:srgbClr val="002060"/>
                </a:solidFill>
              </a:rPr>
              <a:t>Algunas palabras donde puedes formar anagramas</a:t>
            </a:r>
            <a:endParaRPr lang="es-BO" sz="3200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008445"/>
            <a:ext cx="9376954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altLang="es-BO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BO" altLang="es-BO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Open Sans"/>
              </a:rPr>
              <a:t>Anagrama – amar, gana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BO" altLang="es-BO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Open Sans"/>
              </a:rPr>
              <a:t>Anagramas – a ganar más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BO" altLang="es-BO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Open Sans"/>
              </a:rPr>
              <a:t>La contravino –____________________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BO" altLang="es-BO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Open Sans"/>
              </a:rPr>
              <a:t>El huevo de chocolate – hecho de vate locuelo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BO" altLang="es-BO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Open Sans"/>
              </a:rPr>
              <a:t>Istmo de Panamá – Tío San me da pan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BO" altLang="es-BO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Open Sans"/>
              </a:rPr>
              <a:t>La revolución francesa – un corso clave la fresa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BO" altLang="es-BO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Open Sans"/>
              </a:rPr>
              <a:t>Alborota – ________________________</a:t>
            </a:r>
            <a:r>
              <a:rPr kumimoji="0" lang="es-BO" altLang="es-BO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es-BO" altLang="es-BO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es-BO" altLang="es-B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261566" y="286748"/>
            <a:ext cx="2453640" cy="483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b="1" dirty="0" smtClean="0"/>
              <a:t>Anagrama juvenil</a:t>
            </a:r>
            <a:br>
              <a:rPr lang="es-BO" b="1" dirty="0" smtClean="0"/>
            </a:br>
            <a:r>
              <a:rPr lang="es-BO" dirty="0" err="1"/>
              <a:t>Save</a:t>
            </a:r>
            <a:r>
              <a:rPr lang="es-BO" dirty="0"/>
              <a:t> </a:t>
            </a:r>
            <a:r>
              <a:rPr lang="es-BO" dirty="0" err="1"/>
              <a:t>the</a:t>
            </a:r>
            <a:r>
              <a:rPr lang="es-BO" dirty="0"/>
              <a:t> </a:t>
            </a:r>
            <a:r>
              <a:rPr lang="es-BO" dirty="0" err="1"/>
              <a:t>Children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070313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47FAE7E93BBA48AAE86D209588BA52" ma:contentTypeVersion="12" ma:contentTypeDescription="Crear nuevo documento." ma:contentTypeScope="" ma:versionID="556461fb2a551967c16561c9c4d6451f">
  <xsd:schema xmlns:xsd="http://www.w3.org/2001/XMLSchema" xmlns:xs="http://www.w3.org/2001/XMLSchema" xmlns:p="http://schemas.microsoft.com/office/2006/metadata/properties" xmlns:ns2="bae853df-5293-4d1c-8960-02212f99e47f" xmlns:ns3="785390bb-11ba-4ae5-9ca6-328a16bef388" targetNamespace="http://schemas.microsoft.com/office/2006/metadata/properties" ma:root="true" ma:fieldsID="2f6e15f4e0a656e2e8a283f117c721c2" ns2:_="" ns3:_="">
    <xsd:import namespace="bae853df-5293-4d1c-8960-02212f99e47f"/>
    <xsd:import namespace="785390bb-11ba-4ae5-9ca6-328a16be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853df-5293-4d1c-8960-02212f99e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390bb-11ba-4ae5-9ca6-328a16be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5390bb-11ba-4ae5-9ca6-328a16bef38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87B517F-20E5-40AC-ABDA-38BE62D5935C}"/>
</file>

<file path=customXml/itemProps2.xml><?xml version="1.0" encoding="utf-8"?>
<ds:datastoreItem xmlns:ds="http://schemas.openxmlformats.org/officeDocument/2006/customXml" ds:itemID="{2A3E7DC7-B8E5-4ABF-80BD-4CC785378CFA}"/>
</file>

<file path=customXml/itemProps3.xml><?xml version="1.0" encoding="utf-8"?>
<ds:datastoreItem xmlns:ds="http://schemas.openxmlformats.org/officeDocument/2006/customXml" ds:itemID="{6F11CCDB-75C1-4493-B9B9-9EE12685D267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178</Words>
  <Application>Microsoft Office PowerPoint</Application>
  <PresentationFormat>Panorámica</PresentationFormat>
  <Paragraphs>26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Garamond</vt:lpstr>
      <vt:lpstr>Open Sans</vt:lpstr>
      <vt:lpstr>Orgánico</vt:lpstr>
      <vt:lpstr>Presentación de PowerPoint</vt:lpstr>
      <vt:lpstr>Resuelve las palabras en rojo ya que con ellas conocerás lo que es el empoderamiento personal</vt:lpstr>
      <vt:lpstr>Solucionario</vt:lpstr>
      <vt:lpstr>Algunas palabras donde puedes formar anagramas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Miguel Corpa</dc:creator>
  <cp:lastModifiedBy>Miguel Corpa</cp:lastModifiedBy>
  <cp:revision>9</cp:revision>
  <dcterms:created xsi:type="dcterms:W3CDTF">2020-06-26T02:37:51Z</dcterms:created>
  <dcterms:modified xsi:type="dcterms:W3CDTF">2020-06-26T15:40:27Z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0x010100A947FAE7E93BBA48AAE86D209588BA52</vt:lpwstr>
  </property>
  <property fmtid="{D5CDD505-2E9C-101B-9397-08002B2CF9AE}" pid="3" name="Order">
    <vt:r8>488800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