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5" r:id="rId5"/>
    <p:sldId id="266" r:id="rId6"/>
    <p:sldId id="267" r:id="rId7"/>
    <p:sldId id="270" r:id="rId8"/>
    <p:sldId id="272" r:id="rId9"/>
    <p:sldId id="271" r:id="rId10"/>
  </p:sldIdLst>
  <p:sldSz cx="12192000" cy="6858000"/>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a:xfrm>
            <a:off x="2692397" y="5037663"/>
            <a:ext cx="5214635" cy="279400"/>
          </a:xfrm>
        </p:spPr>
        <p:txBody>
          <a:bodyPr/>
          <a:lstStyle/>
          <a:p>
            <a:endParaRPr lang="es-BO"/>
          </a:p>
        </p:txBody>
      </p:sp>
      <p:sp>
        <p:nvSpPr>
          <p:cNvPr id="6" name="Slide Number Placeholder 5"/>
          <p:cNvSpPr>
            <a:spLocks noGrp="1"/>
          </p:cNvSpPr>
          <p:nvPr>
            <p:ph type="sldNum" sz="quarter" idx="12"/>
          </p:nvPr>
        </p:nvSpPr>
        <p:spPr>
          <a:xfrm>
            <a:off x="8956900" y="5037663"/>
            <a:ext cx="551167" cy="279400"/>
          </a:xfrm>
        </p:spPr>
        <p:txBody>
          <a:bodyPr/>
          <a:lstStyle/>
          <a:p>
            <a:fld id="{3058FB53-204B-412B-9026-9143A91FCC7C}" type="slidenum">
              <a:rPr lang="es-BO" smtClean="0"/>
              <a:t>‹Nº›</a:t>
            </a:fld>
            <a:endParaRPr lang="es-B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0516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6BC45C9-383A-47C5-8A59-21E940D04EDD}" type="datetimeFigureOut">
              <a:rPr lang="es-BO" smtClean="0"/>
              <a:t>26/6/2020</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3058FB53-204B-412B-9026-9143A91FCC7C}" type="slidenum">
              <a:rPr lang="es-BO" smtClean="0"/>
              <a:t>‹Nº›</a:t>
            </a:fld>
            <a:endParaRPr lang="es-BO"/>
          </a:p>
        </p:txBody>
      </p:sp>
    </p:spTree>
    <p:extLst>
      <p:ext uri="{BB962C8B-B14F-4D97-AF65-F5344CB8AC3E}">
        <p14:creationId xmlns:p14="http://schemas.microsoft.com/office/powerpoint/2010/main" val="757962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6357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5828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spTree>
    <p:extLst>
      <p:ext uri="{BB962C8B-B14F-4D97-AF65-F5344CB8AC3E}">
        <p14:creationId xmlns:p14="http://schemas.microsoft.com/office/powerpoint/2010/main" val="2798617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2167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501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0288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975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spTree>
    <p:extLst>
      <p:ext uri="{BB962C8B-B14F-4D97-AF65-F5344CB8AC3E}">
        <p14:creationId xmlns:p14="http://schemas.microsoft.com/office/powerpoint/2010/main" val="109709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6BC45C9-383A-47C5-8A59-21E940D04EDD}" type="datetimeFigureOut">
              <a:rPr lang="es-BO" smtClean="0"/>
              <a:t>26/6/2020</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3058FB53-204B-412B-9026-9143A91FCC7C}" type="slidenum">
              <a:rPr lang="es-BO" smtClean="0"/>
              <a:t>‹Nº›</a:t>
            </a:fld>
            <a:endParaRPr lang="es-B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687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6BC45C9-383A-47C5-8A59-21E940D04EDD}" type="datetimeFigureOut">
              <a:rPr lang="es-BO" smtClean="0"/>
              <a:t>26/6/2020</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3058FB53-204B-412B-9026-9143A91FCC7C}" type="slidenum">
              <a:rPr lang="es-BO" smtClean="0"/>
              <a:t>‹Nº›</a:t>
            </a:fld>
            <a:endParaRPr lang="es-BO"/>
          </a:p>
        </p:txBody>
      </p:sp>
    </p:spTree>
    <p:extLst>
      <p:ext uri="{BB962C8B-B14F-4D97-AF65-F5344CB8AC3E}">
        <p14:creationId xmlns:p14="http://schemas.microsoft.com/office/powerpoint/2010/main" val="73823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6BC45C9-383A-47C5-8A59-21E940D04EDD}" type="datetimeFigureOut">
              <a:rPr lang="es-BO" smtClean="0"/>
              <a:t>26/6/2020</a:t>
            </a:fld>
            <a:endParaRPr lang="es-BO"/>
          </a:p>
        </p:txBody>
      </p:sp>
      <p:sp>
        <p:nvSpPr>
          <p:cNvPr id="8" name="Footer Placeholder 7"/>
          <p:cNvSpPr>
            <a:spLocks noGrp="1"/>
          </p:cNvSpPr>
          <p:nvPr>
            <p:ph type="ftr" sz="quarter" idx="11"/>
          </p:nvPr>
        </p:nvSpPr>
        <p:spPr/>
        <p:txBody>
          <a:bodyPr/>
          <a:lstStyle/>
          <a:p>
            <a:endParaRPr lang="es-BO"/>
          </a:p>
        </p:txBody>
      </p:sp>
      <p:sp>
        <p:nvSpPr>
          <p:cNvPr id="9" name="Slide Number Placeholder 8"/>
          <p:cNvSpPr>
            <a:spLocks noGrp="1"/>
          </p:cNvSpPr>
          <p:nvPr>
            <p:ph type="sldNum" sz="quarter" idx="12"/>
          </p:nvPr>
        </p:nvSpPr>
        <p:spPr/>
        <p:txBody>
          <a:bodyPr/>
          <a:lstStyle/>
          <a:p>
            <a:fld id="{3058FB53-204B-412B-9026-9143A91FCC7C}" type="slidenum">
              <a:rPr lang="es-BO" smtClean="0"/>
              <a:t>‹Nº›</a:t>
            </a:fld>
            <a:endParaRPr lang="es-B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55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6BC45C9-383A-47C5-8A59-21E940D04EDD}" type="datetimeFigureOut">
              <a:rPr lang="es-BO" smtClean="0"/>
              <a:t>26/6/2020</a:t>
            </a:fld>
            <a:endParaRPr lang="es-BO"/>
          </a:p>
        </p:txBody>
      </p:sp>
      <p:sp>
        <p:nvSpPr>
          <p:cNvPr id="4" name="Footer Placeholder 3"/>
          <p:cNvSpPr>
            <a:spLocks noGrp="1"/>
          </p:cNvSpPr>
          <p:nvPr>
            <p:ph type="ftr" sz="quarter" idx="11"/>
          </p:nvPr>
        </p:nvSpPr>
        <p:spPr/>
        <p:txBody>
          <a:bodyPr/>
          <a:lstStyle/>
          <a:p>
            <a:endParaRPr lang="es-BO"/>
          </a:p>
        </p:txBody>
      </p:sp>
      <p:sp>
        <p:nvSpPr>
          <p:cNvPr id="5" name="Slide Number Placeholder 4"/>
          <p:cNvSpPr>
            <a:spLocks noGrp="1"/>
          </p:cNvSpPr>
          <p:nvPr>
            <p:ph type="sldNum" sz="quarter" idx="12"/>
          </p:nvPr>
        </p:nvSpPr>
        <p:spPr/>
        <p:txBody>
          <a:bodyPr/>
          <a:lstStyle/>
          <a:p>
            <a:fld id="{3058FB53-204B-412B-9026-9143A91FCC7C}" type="slidenum">
              <a:rPr lang="es-BO" smtClean="0"/>
              <a:t>‹Nº›</a:t>
            </a:fld>
            <a:endParaRPr lang="es-B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128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BC45C9-383A-47C5-8A59-21E940D04EDD}" type="datetimeFigureOut">
              <a:rPr lang="es-BO" smtClean="0"/>
              <a:t>26/6/2020</a:t>
            </a:fld>
            <a:endParaRPr lang="es-BO"/>
          </a:p>
        </p:txBody>
      </p:sp>
      <p:sp>
        <p:nvSpPr>
          <p:cNvPr id="3" name="Footer Placeholder 2"/>
          <p:cNvSpPr>
            <a:spLocks noGrp="1"/>
          </p:cNvSpPr>
          <p:nvPr>
            <p:ph type="ftr" sz="quarter" idx="11"/>
          </p:nvPr>
        </p:nvSpPr>
        <p:spPr/>
        <p:txBody>
          <a:bodyPr/>
          <a:lstStyle/>
          <a:p>
            <a:endParaRPr lang="es-BO"/>
          </a:p>
        </p:txBody>
      </p:sp>
      <p:sp>
        <p:nvSpPr>
          <p:cNvPr id="4" name="Slide Number Placeholder 3"/>
          <p:cNvSpPr>
            <a:spLocks noGrp="1"/>
          </p:cNvSpPr>
          <p:nvPr>
            <p:ph type="sldNum" sz="quarter" idx="12"/>
          </p:nvPr>
        </p:nvSpPr>
        <p:spPr/>
        <p:txBody>
          <a:bodyPr/>
          <a:lstStyle/>
          <a:p>
            <a:fld id="{3058FB53-204B-412B-9026-9143A91FCC7C}" type="slidenum">
              <a:rPr lang="es-BO" smtClean="0"/>
              <a:t>‹Nº›</a:t>
            </a:fld>
            <a:endParaRPr lang="es-BO"/>
          </a:p>
        </p:txBody>
      </p:sp>
    </p:spTree>
    <p:extLst>
      <p:ext uri="{BB962C8B-B14F-4D97-AF65-F5344CB8AC3E}">
        <p14:creationId xmlns:p14="http://schemas.microsoft.com/office/powerpoint/2010/main" val="3115516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6BC45C9-383A-47C5-8A59-21E940D04EDD}" type="datetimeFigureOut">
              <a:rPr lang="es-BO" smtClean="0"/>
              <a:t>26/6/2020</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3058FB53-204B-412B-9026-9143A91FCC7C}" type="slidenum">
              <a:rPr lang="es-BO" smtClean="0"/>
              <a:t>‹Nº›</a:t>
            </a:fld>
            <a:endParaRPr lang="es-B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449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6BC45C9-383A-47C5-8A59-21E940D04EDD}" type="datetimeFigureOut">
              <a:rPr lang="es-BO" smtClean="0"/>
              <a:t>26/6/2020</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3058FB53-204B-412B-9026-9143A91FCC7C}" type="slidenum">
              <a:rPr lang="es-BO" smtClean="0"/>
              <a:t>‹Nº›</a:t>
            </a:fld>
            <a:endParaRPr lang="es-BO"/>
          </a:p>
        </p:txBody>
      </p:sp>
    </p:spTree>
    <p:extLst>
      <p:ext uri="{BB962C8B-B14F-4D97-AF65-F5344CB8AC3E}">
        <p14:creationId xmlns:p14="http://schemas.microsoft.com/office/powerpoint/2010/main" val="370909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6BC45C9-383A-47C5-8A59-21E940D04EDD}" type="datetimeFigureOut">
              <a:rPr lang="es-BO" smtClean="0"/>
              <a:t>26/6/2020</a:t>
            </a:fld>
            <a:endParaRPr lang="es-B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B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58FB53-204B-412B-9026-9143A91FCC7C}" type="slidenum">
              <a:rPr lang="es-BO" smtClean="0"/>
              <a:t>‹Nº›</a:t>
            </a:fld>
            <a:endParaRPr lang="es-BO"/>
          </a:p>
        </p:txBody>
      </p:sp>
    </p:spTree>
    <p:extLst>
      <p:ext uri="{BB962C8B-B14F-4D97-AF65-F5344CB8AC3E}">
        <p14:creationId xmlns:p14="http://schemas.microsoft.com/office/powerpoint/2010/main" val="2465270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2913" y="2530883"/>
            <a:ext cx="8965473" cy="1374911"/>
          </a:xfrm>
        </p:spPr>
        <p:txBody>
          <a:bodyPr>
            <a:normAutofit/>
          </a:bodyPr>
          <a:lstStyle/>
          <a:p>
            <a:r>
              <a:rPr lang="es-BO" sz="4800" b="1" dirty="0" smtClean="0">
                <a:solidFill>
                  <a:srgbClr val="FF0000"/>
                </a:solidFill>
              </a:rPr>
              <a:t>LIDERAZGO</a:t>
            </a:r>
          </a:p>
        </p:txBody>
      </p:sp>
      <p:sp>
        <p:nvSpPr>
          <p:cNvPr id="6" name="Título 1"/>
          <p:cNvSpPr txBox="1">
            <a:spLocks/>
          </p:cNvSpPr>
          <p:nvPr/>
        </p:nvSpPr>
        <p:spPr>
          <a:xfrm>
            <a:off x="9562012" y="101449"/>
            <a:ext cx="2453640" cy="48332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b="1" dirty="0" smtClean="0"/>
              <a:t>trabalenguas juvenil</a:t>
            </a:r>
            <a:br>
              <a:rPr lang="es-BO" b="1" dirty="0" smtClean="0"/>
            </a:br>
            <a:r>
              <a:rPr lang="es-BO" dirty="0" err="1"/>
              <a:t>Save</a:t>
            </a:r>
            <a:r>
              <a:rPr lang="es-BO" dirty="0"/>
              <a:t> </a:t>
            </a:r>
            <a:r>
              <a:rPr lang="es-BO" dirty="0" err="1"/>
              <a:t>the</a:t>
            </a:r>
            <a:r>
              <a:rPr lang="es-BO" dirty="0"/>
              <a:t> </a:t>
            </a:r>
            <a:r>
              <a:rPr lang="es-BO" dirty="0" err="1"/>
              <a:t>Children</a:t>
            </a:r>
            <a:endParaRPr lang="es-BO" dirty="0"/>
          </a:p>
        </p:txBody>
      </p:sp>
    </p:spTree>
    <p:extLst>
      <p:ext uri="{BB962C8B-B14F-4D97-AF65-F5344CB8AC3E}">
        <p14:creationId xmlns:p14="http://schemas.microsoft.com/office/powerpoint/2010/main" val="1146638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50423" y="770074"/>
            <a:ext cx="7929154" cy="536212"/>
          </a:xfrm>
        </p:spPr>
        <p:txBody>
          <a:bodyPr>
            <a:noAutofit/>
          </a:bodyPr>
          <a:lstStyle/>
          <a:p>
            <a:r>
              <a:rPr lang="es-BO" sz="2400" b="1" u="sng" dirty="0">
                <a:solidFill>
                  <a:srgbClr val="002060"/>
                </a:solidFill>
              </a:rPr>
              <a:t/>
            </a:r>
            <a:br>
              <a:rPr lang="es-BO" sz="2400" b="1" u="sng" dirty="0">
                <a:solidFill>
                  <a:srgbClr val="002060"/>
                </a:solidFill>
              </a:rPr>
            </a:br>
            <a:r>
              <a:rPr lang="es-BO" sz="2400" b="1" u="sng" dirty="0" smtClean="0">
                <a:solidFill>
                  <a:srgbClr val="002060"/>
                </a:solidFill>
              </a:rPr>
              <a:t>Preguntas y respuestas</a:t>
            </a:r>
            <a:r>
              <a:rPr lang="es-BO" sz="2400" dirty="0"/>
              <a:t/>
            </a:r>
            <a:br>
              <a:rPr lang="es-BO" sz="2400" dirty="0"/>
            </a:br>
            <a:endParaRPr lang="es-BO" sz="2400" b="1" u="sng" dirty="0">
              <a:solidFill>
                <a:srgbClr val="002060"/>
              </a:solidFill>
            </a:endParaRPr>
          </a:p>
        </p:txBody>
      </p:sp>
      <p:sp>
        <p:nvSpPr>
          <p:cNvPr id="3" name="Marcador de contenido 2"/>
          <p:cNvSpPr>
            <a:spLocks noGrp="1"/>
          </p:cNvSpPr>
          <p:nvPr>
            <p:ph idx="1"/>
          </p:nvPr>
        </p:nvSpPr>
        <p:spPr>
          <a:xfrm>
            <a:off x="981890" y="2455817"/>
            <a:ext cx="10147663" cy="2116183"/>
          </a:xfrm>
        </p:spPr>
        <p:txBody>
          <a:bodyPr>
            <a:normAutofit/>
          </a:bodyPr>
          <a:lstStyle/>
          <a:p>
            <a:pPr marL="457200" indent="-457200">
              <a:spcBef>
                <a:spcPts val="0"/>
              </a:spcBef>
              <a:spcAft>
                <a:spcPts val="0"/>
              </a:spcAft>
              <a:buAutoNum type="arabicParenR"/>
            </a:pPr>
            <a:r>
              <a:rPr lang="es-BO" dirty="0" smtClean="0"/>
              <a:t>Un líder o </a:t>
            </a:r>
            <a:r>
              <a:rPr lang="es-BO" dirty="0" err="1" smtClean="0"/>
              <a:t>lidereza</a:t>
            </a:r>
            <a:r>
              <a:rPr lang="es-BO" dirty="0" smtClean="0"/>
              <a:t> surge de:</a:t>
            </a:r>
          </a:p>
          <a:p>
            <a:pPr marL="0" indent="0">
              <a:spcBef>
                <a:spcPts val="0"/>
              </a:spcBef>
              <a:spcAft>
                <a:spcPts val="0"/>
              </a:spcAft>
              <a:buNone/>
            </a:pPr>
            <a:endParaRPr lang="es-BO" dirty="0"/>
          </a:p>
          <a:p>
            <a:pPr marL="0" indent="0">
              <a:spcBef>
                <a:spcPts val="0"/>
              </a:spcBef>
              <a:spcAft>
                <a:spcPts val="0"/>
              </a:spcAft>
              <a:buNone/>
            </a:pPr>
            <a:r>
              <a:rPr lang="es-BO" dirty="0" smtClean="0"/>
              <a:t>. Un equipo determinado</a:t>
            </a:r>
          </a:p>
          <a:p>
            <a:pPr marL="0" indent="0">
              <a:spcBef>
                <a:spcPts val="0"/>
              </a:spcBef>
              <a:spcAft>
                <a:spcPts val="0"/>
              </a:spcAft>
              <a:buNone/>
            </a:pPr>
            <a:r>
              <a:rPr lang="es-BO" dirty="0" smtClean="0"/>
              <a:t>. Se elige el mismo</a:t>
            </a:r>
            <a:endParaRPr lang="es-BO" dirty="0"/>
          </a:p>
        </p:txBody>
      </p:sp>
      <p:sp>
        <p:nvSpPr>
          <p:cNvPr id="5" name="Título 1"/>
          <p:cNvSpPr txBox="1">
            <a:spLocks/>
          </p:cNvSpPr>
          <p:nvPr/>
        </p:nvSpPr>
        <p:spPr>
          <a:xfrm>
            <a:off x="9261566" y="286748"/>
            <a:ext cx="2453640" cy="48332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b="1" dirty="0" smtClean="0"/>
              <a:t>Trabalenguas juvenil</a:t>
            </a:r>
            <a:br>
              <a:rPr lang="es-BO" b="1" dirty="0" smtClean="0"/>
            </a:br>
            <a:r>
              <a:rPr lang="es-BO" dirty="0" err="1"/>
              <a:t>Save</a:t>
            </a:r>
            <a:r>
              <a:rPr lang="es-BO" dirty="0"/>
              <a:t> </a:t>
            </a:r>
            <a:r>
              <a:rPr lang="es-BO" dirty="0" err="1"/>
              <a:t>the</a:t>
            </a:r>
            <a:r>
              <a:rPr lang="es-BO" dirty="0"/>
              <a:t> </a:t>
            </a:r>
            <a:r>
              <a:rPr lang="es-BO" dirty="0" err="1"/>
              <a:t>Children</a:t>
            </a:r>
            <a:endParaRPr lang="es-BO" dirty="0"/>
          </a:p>
        </p:txBody>
      </p:sp>
      <p:sp>
        <p:nvSpPr>
          <p:cNvPr id="6" name="Título 3"/>
          <p:cNvSpPr txBox="1">
            <a:spLocks/>
          </p:cNvSpPr>
          <p:nvPr/>
        </p:nvSpPr>
        <p:spPr>
          <a:xfrm>
            <a:off x="766353" y="1306286"/>
            <a:ext cx="10057032" cy="725306"/>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BO" sz="2400" b="1" dirty="0" smtClean="0"/>
              <a:t/>
            </a:r>
            <a:br>
              <a:rPr lang="es-BO" sz="2400" b="1" dirty="0" smtClean="0"/>
            </a:br>
            <a:r>
              <a:rPr lang="es-BO" sz="1800" b="1" i="1" dirty="0"/>
              <a:t>S</a:t>
            </a:r>
            <a:r>
              <a:rPr lang="es-BO" sz="1800" b="1" i="1" dirty="0" smtClean="0"/>
              <a:t>e presenta una serie de preguntas, con dos opciones de respuesta. Cada respuesta te habilita a la siguiente fase. Una respuesta correcta tiene un puntaje de 20 puntos y una incorrecta 0 puntos. </a:t>
            </a:r>
            <a:r>
              <a:rPr lang="es-BO" sz="1800" b="1" i="1" dirty="0"/>
              <a:t>El tiempo máximo es de 5 segundos</a:t>
            </a:r>
            <a:r>
              <a:rPr lang="es-BO" sz="2400" i="1" dirty="0" smtClean="0"/>
              <a:t/>
            </a:r>
            <a:br>
              <a:rPr lang="es-BO" sz="2400" i="1" dirty="0" smtClean="0"/>
            </a:br>
            <a:endParaRPr lang="es-BO" sz="2400" b="1" i="1" dirty="0">
              <a:solidFill>
                <a:srgbClr val="002060"/>
              </a:solidFill>
            </a:endParaRPr>
          </a:p>
        </p:txBody>
      </p:sp>
    </p:spTree>
    <p:extLst>
      <p:ext uri="{BB962C8B-B14F-4D97-AF65-F5344CB8AC3E}">
        <p14:creationId xmlns:p14="http://schemas.microsoft.com/office/powerpoint/2010/main" val="3263985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50423" y="770074"/>
            <a:ext cx="7929154" cy="536212"/>
          </a:xfrm>
        </p:spPr>
        <p:txBody>
          <a:bodyPr>
            <a:noAutofit/>
          </a:bodyPr>
          <a:lstStyle/>
          <a:p>
            <a:r>
              <a:rPr lang="es-BO" sz="2400" b="1" u="sng" dirty="0">
                <a:solidFill>
                  <a:srgbClr val="002060"/>
                </a:solidFill>
              </a:rPr>
              <a:t/>
            </a:r>
            <a:br>
              <a:rPr lang="es-BO" sz="2400" b="1" u="sng" dirty="0">
                <a:solidFill>
                  <a:srgbClr val="002060"/>
                </a:solidFill>
              </a:rPr>
            </a:br>
            <a:r>
              <a:rPr lang="es-BO" sz="2400" b="1" u="sng" dirty="0" smtClean="0">
                <a:solidFill>
                  <a:srgbClr val="002060"/>
                </a:solidFill>
              </a:rPr>
              <a:t>Preguntas y respuestas</a:t>
            </a:r>
            <a:r>
              <a:rPr lang="es-BO" sz="2400" dirty="0"/>
              <a:t/>
            </a:r>
            <a:br>
              <a:rPr lang="es-BO" sz="2400" dirty="0"/>
            </a:br>
            <a:endParaRPr lang="es-BO" sz="2400" b="1" u="sng" dirty="0">
              <a:solidFill>
                <a:srgbClr val="002060"/>
              </a:solidFill>
            </a:endParaRPr>
          </a:p>
        </p:txBody>
      </p:sp>
      <p:sp>
        <p:nvSpPr>
          <p:cNvPr id="3" name="Marcador de contenido 2"/>
          <p:cNvSpPr>
            <a:spLocks noGrp="1"/>
          </p:cNvSpPr>
          <p:nvPr>
            <p:ph idx="1"/>
          </p:nvPr>
        </p:nvSpPr>
        <p:spPr>
          <a:xfrm>
            <a:off x="981890" y="2455817"/>
            <a:ext cx="10147663" cy="2116183"/>
          </a:xfrm>
        </p:spPr>
        <p:txBody>
          <a:bodyPr>
            <a:normAutofit/>
          </a:bodyPr>
          <a:lstStyle/>
          <a:p>
            <a:pPr marL="0" indent="0">
              <a:spcBef>
                <a:spcPts val="0"/>
              </a:spcBef>
              <a:spcAft>
                <a:spcPts val="0"/>
              </a:spcAft>
              <a:buNone/>
            </a:pPr>
            <a:r>
              <a:rPr lang="es-BO" dirty="0" smtClean="0"/>
              <a:t>2) Las/los niñas/os adolescentes tienen derecho a:</a:t>
            </a:r>
          </a:p>
          <a:p>
            <a:pPr marL="0" indent="0">
              <a:spcBef>
                <a:spcPts val="0"/>
              </a:spcBef>
              <a:spcAft>
                <a:spcPts val="0"/>
              </a:spcAft>
              <a:buNone/>
            </a:pPr>
            <a:endParaRPr lang="es-BO" dirty="0"/>
          </a:p>
          <a:p>
            <a:pPr marL="0" indent="0">
              <a:spcBef>
                <a:spcPts val="0"/>
              </a:spcBef>
              <a:spcAft>
                <a:spcPts val="0"/>
              </a:spcAft>
              <a:buNone/>
            </a:pPr>
            <a:r>
              <a:rPr lang="es-BO" dirty="0" smtClean="0"/>
              <a:t>. Organizarse y tener un líder</a:t>
            </a:r>
          </a:p>
          <a:p>
            <a:pPr marL="0" indent="0">
              <a:spcBef>
                <a:spcPts val="0"/>
              </a:spcBef>
              <a:spcAft>
                <a:spcPts val="0"/>
              </a:spcAft>
              <a:buNone/>
            </a:pPr>
            <a:r>
              <a:rPr lang="es-BO" dirty="0" smtClean="0"/>
              <a:t>. Organizarse y ejercer liderazgo</a:t>
            </a:r>
            <a:endParaRPr lang="es-BO" dirty="0"/>
          </a:p>
        </p:txBody>
      </p:sp>
      <p:sp>
        <p:nvSpPr>
          <p:cNvPr id="5" name="Título 1"/>
          <p:cNvSpPr txBox="1">
            <a:spLocks/>
          </p:cNvSpPr>
          <p:nvPr/>
        </p:nvSpPr>
        <p:spPr>
          <a:xfrm>
            <a:off x="9261566" y="286748"/>
            <a:ext cx="2453640" cy="48332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b="1" dirty="0" smtClean="0"/>
              <a:t>Trabalenguas juvenil</a:t>
            </a:r>
            <a:br>
              <a:rPr lang="es-BO" b="1" dirty="0" smtClean="0"/>
            </a:br>
            <a:r>
              <a:rPr lang="es-BO" dirty="0" err="1"/>
              <a:t>Save</a:t>
            </a:r>
            <a:r>
              <a:rPr lang="es-BO" dirty="0"/>
              <a:t> </a:t>
            </a:r>
            <a:r>
              <a:rPr lang="es-BO" dirty="0" err="1"/>
              <a:t>the</a:t>
            </a:r>
            <a:r>
              <a:rPr lang="es-BO" dirty="0"/>
              <a:t> </a:t>
            </a:r>
            <a:r>
              <a:rPr lang="es-BO" dirty="0" err="1"/>
              <a:t>Children</a:t>
            </a:r>
            <a:endParaRPr lang="es-BO" dirty="0"/>
          </a:p>
        </p:txBody>
      </p:sp>
      <p:sp>
        <p:nvSpPr>
          <p:cNvPr id="6" name="Título 3"/>
          <p:cNvSpPr txBox="1">
            <a:spLocks/>
          </p:cNvSpPr>
          <p:nvPr/>
        </p:nvSpPr>
        <p:spPr>
          <a:xfrm>
            <a:off x="766353" y="1306286"/>
            <a:ext cx="10057032" cy="725306"/>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BO" sz="2400" b="1" dirty="0" smtClean="0"/>
              <a:t/>
            </a:r>
            <a:br>
              <a:rPr lang="es-BO" sz="2400" b="1" dirty="0" smtClean="0"/>
            </a:br>
            <a:r>
              <a:rPr lang="es-BO" sz="1800" b="1" i="1" dirty="0"/>
              <a:t>S</a:t>
            </a:r>
            <a:r>
              <a:rPr lang="es-BO" sz="1800" b="1" i="1" dirty="0" smtClean="0"/>
              <a:t>e presenta una serie de preguntas, con dos opciones de respuesta. Cada respuesta te habilita a la siguiente fase. Una respuesta correcta tiene un puntaje de 20 puntos y una incorrecta 0 puntos. </a:t>
            </a:r>
            <a:r>
              <a:rPr lang="es-BO" sz="1800" b="1" i="1" dirty="0"/>
              <a:t>El tiempo máximo es de 5 segundos</a:t>
            </a:r>
            <a:r>
              <a:rPr lang="es-BO" sz="1800" i="1" dirty="0" smtClean="0"/>
              <a:t/>
            </a:r>
            <a:br>
              <a:rPr lang="es-BO" sz="1800" i="1" dirty="0" smtClean="0"/>
            </a:br>
            <a:endParaRPr lang="es-BO" sz="2400" b="1" i="1" dirty="0">
              <a:solidFill>
                <a:srgbClr val="002060"/>
              </a:solidFill>
            </a:endParaRPr>
          </a:p>
        </p:txBody>
      </p:sp>
    </p:spTree>
    <p:extLst>
      <p:ext uri="{BB962C8B-B14F-4D97-AF65-F5344CB8AC3E}">
        <p14:creationId xmlns:p14="http://schemas.microsoft.com/office/powerpoint/2010/main" val="231853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50423" y="770074"/>
            <a:ext cx="7929154" cy="536212"/>
          </a:xfrm>
        </p:spPr>
        <p:txBody>
          <a:bodyPr>
            <a:noAutofit/>
          </a:bodyPr>
          <a:lstStyle/>
          <a:p>
            <a:r>
              <a:rPr lang="es-BO" sz="2400" b="1" u="sng" dirty="0">
                <a:solidFill>
                  <a:srgbClr val="002060"/>
                </a:solidFill>
              </a:rPr>
              <a:t/>
            </a:r>
            <a:br>
              <a:rPr lang="es-BO" sz="2400" b="1" u="sng" dirty="0">
                <a:solidFill>
                  <a:srgbClr val="002060"/>
                </a:solidFill>
              </a:rPr>
            </a:br>
            <a:r>
              <a:rPr lang="es-BO" sz="2400" b="1" u="sng" dirty="0" smtClean="0">
                <a:solidFill>
                  <a:srgbClr val="002060"/>
                </a:solidFill>
              </a:rPr>
              <a:t>Preguntas y respuestas</a:t>
            </a:r>
            <a:r>
              <a:rPr lang="es-BO" sz="2400" dirty="0"/>
              <a:t/>
            </a:r>
            <a:br>
              <a:rPr lang="es-BO" sz="2400" dirty="0"/>
            </a:br>
            <a:endParaRPr lang="es-BO" sz="2400" b="1" u="sng" dirty="0">
              <a:solidFill>
                <a:srgbClr val="002060"/>
              </a:solidFill>
            </a:endParaRPr>
          </a:p>
        </p:txBody>
      </p:sp>
      <p:sp>
        <p:nvSpPr>
          <p:cNvPr id="3" name="Marcador de contenido 2"/>
          <p:cNvSpPr>
            <a:spLocks noGrp="1"/>
          </p:cNvSpPr>
          <p:nvPr>
            <p:ph idx="1"/>
          </p:nvPr>
        </p:nvSpPr>
        <p:spPr>
          <a:xfrm>
            <a:off x="981890" y="2455817"/>
            <a:ext cx="10147663" cy="2116183"/>
          </a:xfrm>
        </p:spPr>
        <p:txBody>
          <a:bodyPr>
            <a:normAutofit/>
          </a:bodyPr>
          <a:lstStyle/>
          <a:p>
            <a:pPr marL="0" indent="0">
              <a:spcBef>
                <a:spcPts val="0"/>
              </a:spcBef>
              <a:spcAft>
                <a:spcPts val="0"/>
              </a:spcAft>
              <a:buNone/>
            </a:pPr>
            <a:r>
              <a:rPr lang="es-BO" dirty="0" smtClean="0"/>
              <a:t>3) Las características de un líder o lideresa son:</a:t>
            </a:r>
          </a:p>
          <a:p>
            <a:pPr marL="0" indent="0">
              <a:spcBef>
                <a:spcPts val="0"/>
              </a:spcBef>
              <a:spcAft>
                <a:spcPts val="0"/>
              </a:spcAft>
              <a:buNone/>
            </a:pPr>
            <a:r>
              <a:rPr lang="es-BO" dirty="0"/>
              <a:t> E</a:t>
            </a:r>
            <a:r>
              <a:rPr lang="es-BO" dirty="0" smtClean="0"/>
              <a:t>scucha a todas las personas y toma decisiones</a:t>
            </a:r>
          </a:p>
          <a:p>
            <a:pPr marL="0" indent="0">
              <a:spcBef>
                <a:spcPts val="0"/>
              </a:spcBef>
              <a:spcAft>
                <a:spcPts val="0"/>
              </a:spcAft>
              <a:buNone/>
            </a:pPr>
            <a:r>
              <a:rPr lang="es-BO" dirty="0" smtClean="0"/>
              <a:t> Escucha a los que integran el grupo (equipo)</a:t>
            </a:r>
            <a:endParaRPr lang="es-BO" dirty="0"/>
          </a:p>
        </p:txBody>
      </p:sp>
      <p:sp>
        <p:nvSpPr>
          <p:cNvPr id="5" name="Título 1"/>
          <p:cNvSpPr txBox="1">
            <a:spLocks/>
          </p:cNvSpPr>
          <p:nvPr/>
        </p:nvSpPr>
        <p:spPr>
          <a:xfrm>
            <a:off x="9261566" y="286748"/>
            <a:ext cx="2453640" cy="48332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b="1" dirty="0" smtClean="0"/>
              <a:t>Trabalenguas juvenil</a:t>
            </a:r>
            <a:br>
              <a:rPr lang="es-BO" b="1" dirty="0" smtClean="0"/>
            </a:br>
            <a:r>
              <a:rPr lang="es-BO" dirty="0" err="1"/>
              <a:t>Save</a:t>
            </a:r>
            <a:r>
              <a:rPr lang="es-BO" dirty="0"/>
              <a:t> </a:t>
            </a:r>
            <a:r>
              <a:rPr lang="es-BO" dirty="0" err="1"/>
              <a:t>the</a:t>
            </a:r>
            <a:r>
              <a:rPr lang="es-BO" dirty="0"/>
              <a:t> </a:t>
            </a:r>
            <a:r>
              <a:rPr lang="es-BO" dirty="0" err="1"/>
              <a:t>Children</a:t>
            </a:r>
            <a:endParaRPr lang="es-BO" dirty="0"/>
          </a:p>
        </p:txBody>
      </p:sp>
      <p:sp>
        <p:nvSpPr>
          <p:cNvPr id="6" name="Título 3"/>
          <p:cNvSpPr txBox="1">
            <a:spLocks/>
          </p:cNvSpPr>
          <p:nvPr/>
        </p:nvSpPr>
        <p:spPr>
          <a:xfrm>
            <a:off x="779416" y="1426959"/>
            <a:ext cx="10057032" cy="725306"/>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BO" sz="2400" b="1" dirty="0" smtClean="0"/>
              <a:t/>
            </a:r>
            <a:br>
              <a:rPr lang="es-BO" sz="2400" b="1" dirty="0" smtClean="0"/>
            </a:br>
            <a:r>
              <a:rPr lang="es-BO" sz="1800" b="1" i="1" dirty="0"/>
              <a:t>S</a:t>
            </a:r>
            <a:r>
              <a:rPr lang="es-BO" sz="1800" b="1" i="1" dirty="0" smtClean="0"/>
              <a:t>e presenta una serie de preguntas, con dos opciones de respuesta. Cada respuesta te habilita a la siguiente fase. Una respuesta correcta tiene un puntaje de 20 puntos y una incorrecta 0 puntos. </a:t>
            </a:r>
            <a:r>
              <a:rPr lang="es-BO" sz="1800" b="1" i="1" dirty="0"/>
              <a:t>El tiempo máximo es de 5 segundos</a:t>
            </a:r>
            <a:r>
              <a:rPr lang="es-BO" sz="1800" i="1" dirty="0"/>
              <a:t/>
            </a:r>
            <a:br>
              <a:rPr lang="es-BO" sz="1800" i="1" dirty="0"/>
            </a:br>
            <a:r>
              <a:rPr lang="es-BO" sz="2400" i="1" dirty="0" smtClean="0"/>
              <a:t/>
            </a:r>
            <a:br>
              <a:rPr lang="es-BO" sz="2400" i="1" dirty="0" smtClean="0"/>
            </a:br>
            <a:endParaRPr lang="es-BO" sz="2400" b="1" i="1" dirty="0">
              <a:solidFill>
                <a:srgbClr val="002060"/>
              </a:solidFill>
            </a:endParaRPr>
          </a:p>
        </p:txBody>
      </p:sp>
    </p:spTree>
    <p:extLst>
      <p:ext uri="{BB962C8B-B14F-4D97-AF65-F5344CB8AC3E}">
        <p14:creationId xmlns:p14="http://schemas.microsoft.com/office/powerpoint/2010/main" val="92911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50423" y="770074"/>
            <a:ext cx="7929154" cy="536212"/>
          </a:xfrm>
        </p:spPr>
        <p:txBody>
          <a:bodyPr>
            <a:noAutofit/>
          </a:bodyPr>
          <a:lstStyle/>
          <a:p>
            <a:r>
              <a:rPr lang="es-BO" sz="2400" b="1" u="sng" dirty="0">
                <a:solidFill>
                  <a:srgbClr val="002060"/>
                </a:solidFill>
              </a:rPr>
              <a:t/>
            </a:r>
            <a:br>
              <a:rPr lang="es-BO" sz="2400" b="1" u="sng" dirty="0">
                <a:solidFill>
                  <a:srgbClr val="002060"/>
                </a:solidFill>
              </a:rPr>
            </a:br>
            <a:r>
              <a:rPr lang="es-BO" sz="2400" b="1" u="sng" dirty="0" smtClean="0">
                <a:solidFill>
                  <a:srgbClr val="002060"/>
                </a:solidFill>
              </a:rPr>
              <a:t>Preguntas y respuestas</a:t>
            </a:r>
            <a:r>
              <a:rPr lang="es-BO" sz="2400" dirty="0"/>
              <a:t/>
            </a:r>
            <a:br>
              <a:rPr lang="es-BO" sz="2400" dirty="0"/>
            </a:br>
            <a:endParaRPr lang="es-BO" sz="2400" b="1" u="sng" dirty="0">
              <a:solidFill>
                <a:srgbClr val="002060"/>
              </a:solidFill>
            </a:endParaRPr>
          </a:p>
        </p:txBody>
      </p:sp>
      <p:sp>
        <p:nvSpPr>
          <p:cNvPr id="3" name="Marcador de contenido 2"/>
          <p:cNvSpPr>
            <a:spLocks noGrp="1"/>
          </p:cNvSpPr>
          <p:nvPr>
            <p:ph idx="1"/>
          </p:nvPr>
        </p:nvSpPr>
        <p:spPr>
          <a:xfrm>
            <a:off x="981890" y="2455817"/>
            <a:ext cx="10147663" cy="2116183"/>
          </a:xfrm>
        </p:spPr>
        <p:txBody>
          <a:bodyPr>
            <a:normAutofit/>
          </a:bodyPr>
          <a:lstStyle/>
          <a:p>
            <a:pPr marL="0" indent="0">
              <a:spcBef>
                <a:spcPts val="0"/>
              </a:spcBef>
              <a:spcAft>
                <a:spcPts val="0"/>
              </a:spcAft>
              <a:buNone/>
            </a:pPr>
            <a:r>
              <a:rPr lang="es-BO" dirty="0" smtClean="0"/>
              <a:t>4) Un líder o lideresa</a:t>
            </a:r>
          </a:p>
          <a:p>
            <a:pPr marL="0" indent="0">
              <a:spcBef>
                <a:spcPts val="0"/>
              </a:spcBef>
              <a:spcAft>
                <a:spcPts val="0"/>
              </a:spcAft>
              <a:buNone/>
            </a:pPr>
            <a:endParaRPr lang="es-BO" dirty="0" smtClean="0"/>
          </a:p>
          <a:p>
            <a:pPr marL="0" indent="0">
              <a:spcBef>
                <a:spcPts val="0"/>
              </a:spcBef>
              <a:spcAft>
                <a:spcPts val="0"/>
              </a:spcAft>
              <a:buNone/>
            </a:pPr>
            <a:r>
              <a:rPr lang="es-BO" dirty="0" smtClean="0"/>
              <a:t>Planifica sus acciones para desarrollarlas por el bien de su comunidad</a:t>
            </a:r>
          </a:p>
          <a:p>
            <a:pPr marL="0" indent="0">
              <a:spcBef>
                <a:spcPts val="0"/>
              </a:spcBef>
              <a:spcAft>
                <a:spcPts val="0"/>
              </a:spcAft>
              <a:buNone/>
            </a:pPr>
            <a:r>
              <a:rPr lang="es-BO" dirty="0" smtClean="0"/>
              <a:t>Planifica sus acciones para desarrollarla por el bien de su familia.</a:t>
            </a:r>
          </a:p>
          <a:p>
            <a:pPr marL="0" indent="0">
              <a:spcBef>
                <a:spcPts val="0"/>
              </a:spcBef>
              <a:spcAft>
                <a:spcPts val="0"/>
              </a:spcAft>
              <a:buNone/>
            </a:pPr>
            <a:r>
              <a:rPr lang="es-BO" dirty="0" smtClean="0"/>
              <a:t>Planifica sus acciones para desarrollarlas por el bien de su grupo o equipo</a:t>
            </a:r>
            <a:endParaRPr lang="es-BO" dirty="0"/>
          </a:p>
        </p:txBody>
      </p:sp>
      <p:sp>
        <p:nvSpPr>
          <p:cNvPr id="5" name="Título 1"/>
          <p:cNvSpPr txBox="1">
            <a:spLocks/>
          </p:cNvSpPr>
          <p:nvPr/>
        </p:nvSpPr>
        <p:spPr>
          <a:xfrm>
            <a:off x="9261566" y="286748"/>
            <a:ext cx="2453640" cy="48332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b="1" dirty="0" smtClean="0"/>
              <a:t>Saber y ganar juvenil</a:t>
            </a:r>
            <a:br>
              <a:rPr lang="es-BO" b="1" dirty="0" smtClean="0"/>
            </a:br>
            <a:r>
              <a:rPr lang="es-BO" dirty="0" err="1"/>
              <a:t>Save</a:t>
            </a:r>
            <a:r>
              <a:rPr lang="es-BO" dirty="0"/>
              <a:t> </a:t>
            </a:r>
            <a:r>
              <a:rPr lang="es-BO" dirty="0" err="1"/>
              <a:t>the</a:t>
            </a:r>
            <a:r>
              <a:rPr lang="es-BO" dirty="0"/>
              <a:t> </a:t>
            </a:r>
            <a:r>
              <a:rPr lang="es-BO" dirty="0" err="1"/>
              <a:t>Children</a:t>
            </a:r>
            <a:endParaRPr lang="es-BO" dirty="0"/>
          </a:p>
        </p:txBody>
      </p:sp>
      <p:sp>
        <p:nvSpPr>
          <p:cNvPr id="6" name="Título 3"/>
          <p:cNvSpPr txBox="1">
            <a:spLocks/>
          </p:cNvSpPr>
          <p:nvPr/>
        </p:nvSpPr>
        <p:spPr>
          <a:xfrm>
            <a:off x="766353" y="1306286"/>
            <a:ext cx="10057032" cy="725306"/>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BO" sz="2400" b="1" dirty="0" smtClean="0"/>
              <a:t/>
            </a:r>
            <a:br>
              <a:rPr lang="es-BO" sz="2400" b="1" dirty="0" smtClean="0"/>
            </a:br>
            <a:r>
              <a:rPr lang="es-BO" sz="1800" b="1" i="1" dirty="0"/>
              <a:t>S</a:t>
            </a:r>
            <a:r>
              <a:rPr lang="es-BO" sz="1800" b="1" i="1" dirty="0" smtClean="0"/>
              <a:t>e presenta una serie de preguntas, con dos opciones de respuesta. Cada respuesta te habilita a la siguiente fase. Una respuesta correcta tiene un puntaje de 20 puntos y una incorrecta 0 puntos. </a:t>
            </a:r>
            <a:r>
              <a:rPr lang="es-BO" sz="1800" b="1" i="1" dirty="0"/>
              <a:t>El tiempo máximo es de 5 segundos</a:t>
            </a:r>
            <a:r>
              <a:rPr lang="es-BO" sz="1800" i="1" dirty="0"/>
              <a:t/>
            </a:r>
            <a:br>
              <a:rPr lang="es-BO" sz="1800" i="1" dirty="0"/>
            </a:br>
            <a:r>
              <a:rPr lang="es-BO" sz="2400" i="1" dirty="0" smtClean="0"/>
              <a:t/>
            </a:r>
            <a:br>
              <a:rPr lang="es-BO" sz="2400" i="1" dirty="0" smtClean="0"/>
            </a:br>
            <a:endParaRPr lang="es-BO" sz="2400" b="1" i="1" dirty="0">
              <a:solidFill>
                <a:srgbClr val="002060"/>
              </a:solidFill>
            </a:endParaRPr>
          </a:p>
        </p:txBody>
      </p:sp>
    </p:spTree>
    <p:extLst>
      <p:ext uri="{BB962C8B-B14F-4D97-AF65-F5344CB8AC3E}">
        <p14:creationId xmlns:p14="http://schemas.microsoft.com/office/powerpoint/2010/main" val="2718490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50423" y="770074"/>
            <a:ext cx="7929154" cy="536212"/>
          </a:xfrm>
        </p:spPr>
        <p:txBody>
          <a:bodyPr>
            <a:noAutofit/>
          </a:bodyPr>
          <a:lstStyle/>
          <a:p>
            <a:r>
              <a:rPr lang="es-BO" sz="2400" b="1" u="sng" dirty="0">
                <a:solidFill>
                  <a:srgbClr val="002060"/>
                </a:solidFill>
              </a:rPr>
              <a:t/>
            </a:r>
            <a:br>
              <a:rPr lang="es-BO" sz="2400" b="1" u="sng" dirty="0">
                <a:solidFill>
                  <a:srgbClr val="002060"/>
                </a:solidFill>
              </a:rPr>
            </a:br>
            <a:r>
              <a:rPr lang="es-BO" sz="2400" b="1" u="sng" dirty="0" smtClean="0">
                <a:solidFill>
                  <a:srgbClr val="002060"/>
                </a:solidFill>
              </a:rPr>
              <a:t>Preguntas y respuestas</a:t>
            </a:r>
            <a:r>
              <a:rPr lang="es-BO" sz="2400" dirty="0"/>
              <a:t/>
            </a:r>
            <a:br>
              <a:rPr lang="es-BO" sz="2400" dirty="0"/>
            </a:br>
            <a:endParaRPr lang="es-BO" sz="2400" b="1" u="sng" dirty="0">
              <a:solidFill>
                <a:srgbClr val="002060"/>
              </a:solidFill>
            </a:endParaRPr>
          </a:p>
        </p:txBody>
      </p:sp>
      <p:sp>
        <p:nvSpPr>
          <p:cNvPr id="3" name="Marcador de contenido 2"/>
          <p:cNvSpPr>
            <a:spLocks noGrp="1"/>
          </p:cNvSpPr>
          <p:nvPr>
            <p:ph idx="1"/>
          </p:nvPr>
        </p:nvSpPr>
        <p:spPr>
          <a:xfrm>
            <a:off x="981890" y="2455817"/>
            <a:ext cx="10147663" cy="2116183"/>
          </a:xfrm>
        </p:spPr>
        <p:txBody>
          <a:bodyPr>
            <a:normAutofit/>
          </a:bodyPr>
          <a:lstStyle/>
          <a:p>
            <a:pPr marL="0" indent="0">
              <a:spcBef>
                <a:spcPts val="0"/>
              </a:spcBef>
              <a:spcAft>
                <a:spcPts val="0"/>
              </a:spcAft>
              <a:buNone/>
            </a:pPr>
            <a:r>
              <a:rPr lang="es-BO" dirty="0" smtClean="0"/>
              <a:t>5) Las diferencias entre un jefe y un líder o lideresa son: </a:t>
            </a:r>
            <a:endParaRPr lang="es-BO" dirty="0"/>
          </a:p>
          <a:p>
            <a:pPr marL="0" indent="0">
              <a:spcBef>
                <a:spcPts val="0"/>
              </a:spcBef>
              <a:spcAft>
                <a:spcPts val="0"/>
              </a:spcAft>
              <a:buNone/>
            </a:pPr>
            <a:r>
              <a:rPr lang="es-BO" dirty="0" smtClean="0"/>
              <a:t>Jefe 										Líder</a:t>
            </a:r>
            <a:r>
              <a:rPr lang="es-BO" dirty="0"/>
              <a:t> </a:t>
            </a:r>
            <a:r>
              <a:rPr lang="es-BO" dirty="0" smtClean="0"/>
              <a:t>o lideresa</a:t>
            </a:r>
          </a:p>
          <a:p>
            <a:pPr marL="0" indent="0">
              <a:spcBef>
                <a:spcPts val="0"/>
              </a:spcBef>
              <a:spcAft>
                <a:spcPts val="0"/>
              </a:spcAft>
              <a:buNone/>
            </a:pPr>
            <a:r>
              <a:rPr lang="es-BO" sz="2000" dirty="0" smtClean="0"/>
              <a:t>- Tiene subordinados y desarrolla talentos			crean un ambiente flexible </a:t>
            </a:r>
          </a:p>
          <a:p>
            <a:pPr marL="0" indent="0">
              <a:spcBef>
                <a:spcPts val="0"/>
              </a:spcBef>
              <a:spcAft>
                <a:spcPts val="0"/>
              </a:spcAft>
              <a:buNone/>
            </a:pPr>
            <a:r>
              <a:rPr lang="es-BO" sz="2000" dirty="0" smtClean="0"/>
              <a:t>- Tiene colaboradores 							motiva pero impone disciplina</a:t>
            </a:r>
          </a:p>
          <a:p>
            <a:pPr marL="0" indent="0">
              <a:spcBef>
                <a:spcPts val="0"/>
              </a:spcBef>
              <a:spcAft>
                <a:spcPts val="0"/>
              </a:spcAft>
              <a:buNone/>
            </a:pPr>
            <a:r>
              <a:rPr lang="es-BO" sz="2000" dirty="0" smtClean="0"/>
              <a:t>- Se centra en la supervisión y control			se enfoca en las personas y las relaciones</a:t>
            </a:r>
            <a:endParaRPr lang="es-BO" sz="2000" dirty="0"/>
          </a:p>
        </p:txBody>
      </p:sp>
      <p:sp>
        <p:nvSpPr>
          <p:cNvPr id="5" name="Título 1"/>
          <p:cNvSpPr txBox="1">
            <a:spLocks/>
          </p:cNvSpPr>
          <p:nvPr/>
        </p:nvSpPr>
        <p:spPr>
          <a:xfrm>
            <a:off x="9261566" y="286748"/>
            <a:ext cx="2453640" cy="483326"/>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BO" b="1" dirty="0" smtClean="0"/>
              <a:t>Trabalenguas juvenil</a:t>
            </a:r>
            <a:br>
              <a:rPr lang="es-BO" b="1" dirty="0" smtClean="0"/>
            </a:br>
            <a:r>
              <a:rPr lang="es-BO" dirty="0" err="1"/>
              <a:t>Save</a:t>
            </a:r>
            <a:r>
              <a:rPr lang="es-BO" dirty="0"/>
              <a:t> </a:t>
            </a:r>
            <a:r>
              <a:rPr lang="es-BO" dirty="0" err="1"/>
              <a:t>the</a:t>
            </a:r>
            <a:r>
              <a:rPr lang="es-BO" dirty="0"/>
              <a:t> </a:t>
            </a:r>
            <a:r>
              <a:rPr lang="es-BO" dirty="0" err="1"/>
              <a:t>Children</a:t>
            </a:r>
            <a:endParaRPr lang="es-BO" dirty="0"/>
          </a:p>
        </p:txBody>
      </p:sp>
      <p:sp>
        <p:nvSpPr>
          <p:cNvPr id="6" name="Título 3"/>
          <p:cNvSpPr txBox="1">
            <a:spLocks/>
          </p:cNvSpPr>
          <p:nvPr/>
        </p:nvSpPr>
        <p:spPr>
          <a:xfrm>
            <a:off x="766353" y="1306286"/>
            <a:ext cx="10057032" cy="725306"/>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s-BO" sz="2400" b="1" dirty="0" smtClean="0"/>
              <a:t/>
            </a:r>
            <a:br>
              <a:rPr lang="es-BO" sz="2400" b="1" dirty="0" smtClean="0"/>
            </a:br>
            <a:r>
              <a:rPr lang="es-BO" sz="1800" b="1" i="1" dirty="0"/>
              <a:t>S</a:t>
            </a:r>
            <a:r>
              <a:rPr lang="es-BO" sz="1800" b="1" i="1" dirty="0" smtClean="0"/>
              <a:t>e presenta una serie de preguntas, con dos opciones de respuesta. Cada respuesta te habilita a la siguiente fase. Una respuesta correcta tiene un puntaje de 20 puntos y una incorrecta 0 puntos. El tiempo máximo es de 5 segundos</a:t>
            </a:r>
            <a:r>
              <a:rPr lang="es-BO" sz="2400" i="1" dirty="0" smtClean="0"/>
              <a:t/>
            </a:r>
            <a:br>
              <a:rPr lang="es-BO" sz="2400" i="1" dirty="0" smtClean="0"/>
            </a:br>
            <a:endParaRPr lang="es-BO" sz="2400" b="1" i="1" dirty="0">
              <a:solidFill>
                <a:srgbClr val="002060"/>
              </a:solidFill>
            </a:endParaRPr>
          </a:p>
        </p:txBody>
      </p:sp>
    </p:spTree>
    <p:extLst>
      <p:ext uri="{BB962C8B-B14F-4D97-AF65-F5344CB8AC3E}">
        <p14:creationId xmlns:p14="http://schemas.microsoft.com/office/powerpoint/2010/main" val="2997696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BO" dirty="0" smtClean="0"/>
              <a:t>El reto</a:t>
            </a:r>
            <a:endParaRPr lang="es-BO" dirty="0"/>
          </a:p>
        </p:txBody>
      </p:sp>
      <p:sp>
        <p:nvSpPr>
          <p:cNvPr id="3" name="Marcador de contenido 2"/>
          <p:cNvSpPr>
            <a:spLocks noGrp="1"/>
          </p:cNvSpPr>
          <p:nvPr>
            <p:ph idx="1"/>
          </p:nvPr>
        </p:nvSpPr>
        <p:spPr>
          <a:xfrm>
            <a:off x="1295401" y="2690950"/>
            <a:ext cx="9601196" cy="2032726"/>
          </a:xfrm>
        </p:spPr>
        <p:txBody>
          <a:bodyPr>
            <a:normAutofit fontScale="62500" lnSpcReduction="20000"/>
          </a:bodyPr>
          <a:lstStyle/>
          <a:p>
            <a:r>
              <a:rPr lang="es-BO" dirty="0" smtClean="0"/>
              <a:t>Tiene una serie de preguntas referidas al tema (liderazgo), las respuestas tiene solo tres primeras letras. La serie de preguntas solo tiene para responder 3 segundos. Ejemplo:</a:t>
            </a:r>
          </a:p>
          <a:p>
            <a:r>
              <a:rPr lang="es-BO" dirty="0" smtClean="0"/>
              <a:t>Posees capacidad para tomar decisiones, escucha al grupo y tiene mente abierta es del género femenino (pausa de tres segundos)…………………………………………………….lid_________(</a:t>
            </a:r>
            <a:r>
              <a:rPr lang="es-BO" dirty="0" err="1" smtClean="0"/>
              <a:t>lidereza</a:t>
            </a:r>
            <a:r>
              <a:rPr lang="es-BO" dirty="0" smtClean="0"/>
              <a:t>).</a:t>
            </a:r>
          </a:p>
          <a:p>
            <a:r>
              <a:rPr lang="es-BO" smtClean="0"/>
              <a:t>Discusión </a:t>
            </a:r>
            <a:r>
              <a:rPr lang="es-BO" dirty="0" smtClean="0"/>
              <a:t>o contacto que surge con el propósito de lograr un acuerdo es una de las características del líder…………………………………………………………………………</a:t>
            </a:r>
            <a:r>
              <a:rPr lang="es-BO" dirty="0" err="1" smtClean="0"/>
              <a:t>dia</a:t>
            </a:r>
            <a:r>
              <a:rPr lang="es-BO" dirty="0" smtClean="0"/>
              <a:t>_________</a:t>
            </a:r>
          </a:p>
          <a:p>
            <a:r>
              <a:rPr lang="es-BO" dirty="0" smtClean="0"/>
              <a:t>Las preguntas pueden ser solo audios, la respuesta debe escribirla el participante. La serie de preguntas sigue emitiéndose en un ciclo hasta cumplir con el tiempo. El reto es de 90 </a:t>
            </a:r>
            <a:r>
              <a:rPr lang="es-BO" dirty="0" err="1" smtClean="0"/>
              <a:t>ssegundos</a:t>
            </a:r>
            <a:endParaRPr lang="es-BO" dirty="0"/>
          </a:p>
        </p:txBody>
      </p:sp>
      <p:sp>
        <p:nvSpPr>
          <p:cNvPr id="4" name="Marcador de contenido 2"/>
          <p:cNvSpPr txBox="1">
            <a:spLocks/>
          </p:cNvSpPr>
          <p:nvPr/>
        </p:nvSpPr>
        <p:spPr>
          <a:xfrm>
            <a:off x="1295401" y="1842466"/>
            <a:ext cx="9601196" cy="887066"/>
          </a:xfrm>
          <a:prstGeom prst="rect">
            <a:avLst/>
          </a:prstGeom>
        </p:spPr>
        <p:txBody>
          <a:bodyPr vert="horz" lIns="91440" tIns="45720" rIns="91440" bIns="45720" rtlCol="0" anchor="t">
            <a:normAutofit fontScale="850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s-BO" dirty="0" smtClean="0"/>
              <a:t>Tiene una serie de preguntas referidas al tema (liderazgo), las respuestas tiene solo tres primeras letras. La serie de preguntas solo tiene para responder 3 segundos. Ejemplo:</a:t>
            </a:r>
          </a:p>
        </p:txBody>
      </p:sp>
    </p:spTree>
    <p:extLst>
      <p:ext uri="{BB962C8B-B14F-4D97-AF65-F5344CB8AC3E}">
        <p14:creationId xmlns:p14="http://schemas.microsoft.com/office/powerpoint/2010/main" val="2442219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6842" y="982132"/>
            <a:ext cx="9601195" cy="1016485"/>
          </a:xfrm>
        </p:spPr>
        <p:txBody>
          <a:bodyPr>
            <a:noAutofit/>
          </a:bodyPr>
          <a:lstStyle/>
          <a:p>
            <a:r>
              <a:rPr lang="es-BO" sz="2800" dirty="0" smtClean="0"/>
              <a:t>El reto</a:t>
            </a:r>
            <a:br>
              <a:rPr lang="es-BO" sz="2800" dirty="0" smtClean="0"/>
            </a:br>
            <a:r>
              <a:rPr lang="es-BO" sz="2800" dirty="0" smtClean="0"/>
              <a:t>Respuestas al que debe completar el participante en 90 segundos, mientras escucha el audio</a:t>
            </a:r>
            <a:endParaRPr lang="es-BO" sz="2800" dirty="0"/>
          </a:p>
        </p:txBody>
      </p:sp>
      <p:sp>
        <p:nvSpPr>
          <p:cNvPr id="3" name="Marcador de contenido 2"/>
          <p:cNvSpPr>
            <a:spLocks noGrp="1"/>
          </p:cNvSpPr>
          <p:nvPr>
            <p:ph idx="1"/>
          </p:nvPr>
        </p:nvSpPr>
        <p:spPr>
          <a:xfrm>
            <a:off x="1295401" y="1998617"/>
            <a:ext cx="9601196" cy="3877251"/>
          </a:xfrm>
        </p:spPr>
        <p:txBody>
          <a:bodyPr/>
          <a:lstStyle/>
          <a:p>
            <a:r>
              <a:rPr lang="es-BO" dirty="0" smtClean="0"/>
              <a:t>Lid</a:t>
            </a:r>
          </a:p>
          <a:p>
            <a:r>
              <a:rPr lang="es-BO" dirty="0" err="1" smtClean="0"/>
              <a:t>Dia</a:t>
            </a:r>
            <a:endParaRPr lang="es-BO" dirty="0" smtClean="0"/>
          </a:p>
          <a:p>
            <a:r>
              <a:rPr lang="es-BO" dirty="0" err="1" smtClean="0"/>
              <a:t>Equ</a:t>
            </a:r>
            <a:endParaRPr lang="es-BO" dirty="0" smtClean="0"/>
          </a:p>
          <a:p>
            <a:r>
              <a:rPr lang="es-BO" dirty="0" err="1" smtClean="0"/>
              <a:t>Obj</a:t>
            </a:r>
            <a:endParaRPr lang="es-BO" dirty="0" smtClean="0"/>
          </a:p>
          <a:p>
            <a:r>
              <a:rPr lang="es-BO" dirty="0" smtClean="0"/>
              <a:t>Val</a:t>
            </a:r>
          </a:p>
          <a:p>
            <a:r>
              <a:rPr lang="es-BO" dirty="0" err="1" smtClean="0"/>
              <a:t>Equ</a:t>
            </a:r>
            <a:endParaRPr lang="es-BO" dirty="0" smtClean="0"/>
          </a:p>
          <a:p>
            <a:endParaRPr lang="es-BO" dirty="0" smtClean="0"/>
          </a:p>
          <a:p>
            <a:endParaRPr lang="es-BO" dirty="0" smtClean="0"/>
          </a:p>
          <a:p>
            <a:endParaRPr lang="es-BO" dirty="0" smtClean="0"/>
          </a:p>
          <a:p>
            <a:endParaRPr lang="es-BO" dirty="0" smtClean="0"/>
          </a:p>
          <a:p>
            <a:endParaRPr lang="es-BO" dirty="0"/>
          </a:p>
        </p:txBody>
      </p:sp>
    </p:spTree>
    <p:extLst>
      <p:ext uri="{BB962C8B-B14F-4D97-AF65-F5344CB8AC3E}">
        <p14:creationId xmlns:p14="http://schemas.microsoft.com/office/powerpoint/2010/main" val="2691928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BO" sz="3200" dirty="0" smtClean="0"/>
              <a:t>Audio cíclico para el participante – duración del audio 90 segundos o hasta que responda las palabras incompletas</a:t>
            </a:r>
            <a:endParaRPr lang="es-BO" sz="3200" dirty="0"/>
          </a:p>
        </p:txBody>
      </p:sp>
      <p:sp>
        <p:nvSpPr>
          <p:cNvPr id="3" name="Marcador de contenido 2"/>
          <p:cNvSpPr>
            <a:spLocks noGrp="1"/>
          </p:cNvSpPr>
          <p:nvPr>
            <p:ph idx="1"/>
          </p:nvPr>
        </p:nvSpPr>
        <p:spPr/>
        <p:txBody>
          <a:bodyPr>
            <a:normAutofit fontScale="85000" lnSpcReduction="20000"/>
          </a:bodyPr>
          <a:lstStyle/>
          <a:p>
            <a:r>
              <a:rPr lang="es-BO" dirty="0" smtClean="0"/>
              <a:t>Grupo de personas que juega o desarrolla acciones unido, es organizada y sigue un objetivo.</a:t>
            </a:r>
          </a:p>
          <a:p>
            <a:r>
              <a:rPr lang="es-BO" dirty="0"/>
              <a:t>Posees capacidad para tomar decisiones, escucha al grupo y tiene mente abierta es del género </a:t>
            </a:r>
            <a:r>
              <a:rPr lang="es-BO" dirty="0" smtClean="0"/>
              <a:t>femenino</a:t>
            </a:r>
          </a:p>
          <a:p>
            <a:r>
              <a:rPr lang="es-BO" dirty="0" smtClean="0"/>
              <a:t>Discusión </a:t>
            </a:r>
            <a:r>
              <a:rPr lang="es-BO" dirty="0"/>
              <a:t>o contacto que surge con el propósito de lograr un acuerdo es una de las características del </a:t>
            </a:r>
            <a:r>
              <a:rPr lang="es-BO" dirty="0" smtClean="0"/>
              <a:t>líder o lideresa.</a:t>
            </a:r>
          </a:p>
          <a:p>
            <a:r>
              <a:rPr lang="es-BO" dirty="0" smtClean="0"/>
              <a:t>El fin al que se desea llegar o la meta que se pretende lograr.</a:t>
            </a:r>
          </a:p>
          <a:p>
            <a:r>
              <a:rPr lang="es-BO" dirty="0" smtClean="0"/>
              <a:t>Principios, virtudes, o cualidades de un líder y lideresa que desarrolla y motiva a desarrollar al equipo.</a:t>
            </a:r>
          </a:p>
          <a:p>
            <a:r>
              <a:rPr lang="es-BO" dirty="0" smtClean="0"/>
              <a:t>Uso de la  imparcialidad para reconocer el derecho el derecho de cada uno</a:t>
            </a:r>
          </a:p>
          <a:p>
            <a:endParaRPr lang="es-BO" dirty="0" smtClean="0"/>
          </a:p>
          <a:p>
            <a:endParaRPr lang="es-BO" dirty="0"/>
          </a:p>
        </p:txBody>
      </p:sp>
      <p:pic>
        <p:nvPicPr>
          <p:cNvPr id="4" name="Sonido grabad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91200" y="3124200"/>
            <a:ext cx="609600" cy="609600"/>
          </a:xfrm>
          <a:prstGeom prst="rect">
            <a:avLst/>
          </a:prstGeom>
        </p:spPr>
      </p:pic>
    </p:spTree>
    <p:extLst>
      <p:ext uri="{BB962C8B-B14F-4D97-AF65-F5344CB8AC3E}">
        <p14:creationId xmlns:p14="http://schemas.microsoft.com/office/powerpoint/2010/main" val="39240642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95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947FAE7E93BBA48AAE86D209588BA52" ma:contentTypeVersion="12" ma:contentTypeDescription="Crear nuevo documento." ma:contentTypeScope="" ma:versionID="556461fb2a551967c16561c9c4d6451f">
  <xsd:schema xmlns:xsd="http://www.w3.org/2001/XMLSchema" xmlns:xs="http://www.w3.org/2001/XMLSchema" xmlns:p="http://schemas.microsoft.com/office/2006/metadata/properties" xmlns:ns2="bae853df-5293-4d1c-8960-02212f99e47f" xmlns:ns3="785390bb-11ba-4ae5-9ca6-328a16bef388" targetNamespace="http://schemas.microsoft.com/office/2006/metadata/properties" ma:root="true" ma:fieldsID="2f6e15f4e0a656e2e8a283f117c721c2" ns2:_="" ns3:_="">
    <xsd:import namespace="bae853df-5293-4d1c-8960-02212f99e47f"/>
    <xsd:import namespace="785390bb-11ba-4ae5-9ca6-328a16bef3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853df-5293-4d1c-8960-02212f99e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5390bb-11ba-4ae5-9ca6-328a16bef388" elementFormDefault="qualified">
    <xsd:import namespace="http://schemas.microsoft.com/office/2006/documentManagement/types"/>
    <xsd:import namespace="http://schemas.microsoft.com/office/infopath/2007/PartnerControls"/>
    <xsd:element name="SharedWithUsers" ma:index="16"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85390bb-11ba-4ae5-9ca6-328a16bef388">
      <UserInfo>
        <DisplayName/>
        <AccountId xsi:nil="true"/>
        <AccountType/>
      </UserInfo>
    </SharedWithUsers>
  </documentManagement>
</p:properties>
</file>

<file path=customXml/itemProps1.xml><?xml version="1.0" encoding="utf-8"?>
<ds:datastoreItem xmlns:ds="http://schemas.openxmlformats.org/officeDocument/2006/customXml" ds:itemID="{5999CD2B-C685-458D-804B-6233553686DA}"/>
</file>

<file path=customXml/itemProps2.xml><?xml version="1.0" encoding="utf-8"?>
<ds:datastoreItem xmlns:ds="http://schemas.openxmlformats.org/officeDocument/2006/customXml" ds:itemID="{6BD26CB4-3C1E-4B45-B43B-59157129A108}"/>
</file>

<file path=customXml/itemProps3.xml><?xml version="1.0" encoding="utf-8"?>
<ds:datastoreItem xmlns:ds="http://schemas.openxmlformats.org/officeDocument/2006/customXml" ds:itemID="{C03A91C9-4E00-4B8F-B280-04BA080B0AC1}"/>
</file>

<file path=docProps/app.xml><?xml version="1.0" encoding="utf-8"?>
<Properties xmlns="http://schemas.openxmlformats.org/officeDocument/2006/extended-properties" xmlns:vt="http://schemas.openxmlformats.org/officeDocument/2006/docPropsVTypes">
  <Template>Organic</Template>
  <TotalTime>301</TotalTime>
  <Words>419</Words>
  <Application>Microsoft Office PowerPoint</Application>
  <PresentationFormat>Panorámica</PresentationFormat>
  <Paragraphs>61</Paragraphs>
  <Slides>9</Slides>
  <Notes>0</Notes>
  <HiddenSlides>0</HiddenSlides>
  <MMClips>1</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Garamond</vt:lpstr>
      <vt:lpstr>Orgánico</vt:lpstr>
      <vt:lpstr>Presentación de PowerPoint</vt:lpstr>
      <vt:lpstr> Preguntas y respuestas </vt:lpstr>
      <vt:lpstr> Preguntas y respuestas </vt:lpstr>
      <vt:lpstr> Preguntas y respuestas </vt:lpstr>
      <vt:lpstr> Preguntas y respuestas </vt:lpstr>
      <vt:lpstr> Preguntas y respuestas </vt:lpstr>
      <vt:lpstr>El reto</vt:lpstr>
      <vt:lpstr>El reto Respuestas al que debe completar el participante en 90 segundos, mientras escucha el audio</vt:lpstr>
      <vt:lpstr>Audio cíclico para el participante – duración del audio 90 segundos o hasta que responda las palabras incompletas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Miguel Corpa</dc:creator>
  <cp:lastModifiedBy>Miguel Corpa</cp:lastModifiedBy>
  <cp:revision>30</cp:revision>
  <dcterms:created xsi:type="dcterms:W3CDTF">2020-06-26T02:37:51Z</dcterms:created>
  <dcterms:modified xsi:type="dcterms:W3CDTF">2020-06-26T14:06:52Z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0x010100A947FAE7E93BBA48AAE86D209588BA52</vt:lpwstr>
  </property>
  <property fmtid="{D5CDD505-2E9C-101B-9397-08002B2CF9AE}" pid="3" name="Order">
    <vt:r8>489100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