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Layouts/slideLayout1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58" r:id="rId8"/>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a:xfrm>
            <a:off x="2692397" y="5037663"/>
            <a:ext cx="5214635" cy="279400"/>
          </a:xfrm>
        </p:spPr>
        <p:txBody>
          <a:bodyPr/>
          <a:lstStyle/>
          <a:p>
            <a:endParaRPr lang="es-BO"/>
          </a:p>
        </p:txBody>
      </p:sp>
      <p:sp>
        <p:nvSpPr>
          <p:cNvPr id="6" name="Slide Number Placeholder 5"/>
          <p:cNvSpPr>
            <a:spLocks noGrp="1"/>
          </p:cNvSpPr>
          <p:nvPr>
            <p:ph type="sldNum" sz="quarter" idx="12"/>
          </p:nvPr>
        </p:nvSpPr>
        <p:spPr>
          <a:xfrm>
            <a:off x="8956900" y="5037663"/>
            <a:ext cx="551167" cy="279400"/>
          </a:xfrm>
        </p:spPr>
        <p:txBody>
          <a:bodyPr/>
          <a:lstStyle/>
          <a:p>
            <a:fld id="{3058FB53-204B-412B-9026-9143A91FCC7C}" type="slidenum">
              <a:rPr lang="es-BO" smtClean="0"/>
              <a:t>‹Nº›</a:t>
            </a:fld>
            <a:endParaRPr lang="es-B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51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BC45C9-383A-47C5-8A59-21E940D04EDD}" type="datetimeFigureOut">
              <a:rPr lang="es-BO" smtClean="0"/>
              <a:t>26/6/2020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75796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357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82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279861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167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50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28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75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109709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87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6BC45C9-383A-47C5-8A59-21E940D04EDD}" type="datetimeFigureOut">
              <a:rPr lang="es-BO" smtClean="0"/>
              <a:t>26/6/2020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73823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6BC45C9-383A-47C5-8A59-21E940D04EDD}" type="datetimeFigureOut">
              <a:rPr lang="es-BO" smtClean="0"/>
              <a:t>26/6/2020</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3058FB53-204B-412B-9026-9143A91FCC7C}" type="slidenum">
              <a:rPr lang="es-BO" smtClean="0"/>
              <a:t>‹Nº›</a:t>
            </a:fld>
            <a:endParaRPr lang="es-B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55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6BC45C9-383A-47C5-8A59-21E940D04EDD}" type="datetimeFigureOut">
              <a:rPr lang="es-BO" smtClean="0"/>
              <a:t>26/6/2020</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3058FB53-204B-412B-9026-9143A91FCC7C}" type="slidenum">
              <a:rPr lang="es-BO" smtClean="0"/>
              <a:t>‹Nº›</a:t>
            </a:fld>
            <a:endParaRPr lang="es-B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128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C45C9-383A-47C5-8A59-21E940D04EDD}" type="datetimeFigureOut">
              <a:rPr lang="es-BO" smtClean="0"/>
              <a:t>26/6/2020</a:t>
            </a:fld>
            <a:endParaRPr lang="es-BO"/>
          </a:p>
        </p:txBody>
      </p:sp>
      <p:sp>
        <p:nvSpPr>
          <p:cNvPr id="3" name="Footer Placeholder 2"/>
          <p:cNvSpPr>
            <a:spLocks noGrp="1"/>
          </p:cNvSpPr>
          <p:nvPr>
            <p:ph type="ftr" sz="quarter" idx="11"/>
          </p:nvPr>
        </p:nvSpPr>
        <p:spPr/>
        <p:txBody>
          <a:bodyPr/>
          <a:lstStyle/>
          <a:p>
            <a:endParaRPr lang="es-BO"/>
          </a:p>
        </p:txBody>
      </p:sp>
      <p:sp>
        <p:nvSpPr>
          <p:cNvPr id="4" name="Slide Number Placeholder 3"/>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311551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BC45C9-383A-47C5-8A59-21E940D04EDD}" type="datetimeFigureOut">
              <a:rPr lang="es-BO" smtClean="0"/>
              <a:t>26/6/2020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3058FB53-204B-412B-9026-9143A91FCC7C}" type="slidenum">
              <a:rPr lang="es-BO" smtClean="0"/>
              <a:t>‹Nº›</a:t>
            </a:fld>
            <a:endParaRPr lang="es-B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49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BC45C9-383A-47C5-8A59-21E940D04EDD}" type="datetimeFigureOut">
              <a:rPr lang="es-BO" smtClean="0"/>
              <a:t>26/6/2020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370909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BC45C9-383A-47C5-8A59-21E940D04EDD}" type="datetimeFigureOut">
              <a:rPr lang="es-BO" smtClean="0"/>
              <a:t>26/6/2020</a:t>
            </a:fld>
            <a:endParaRPr lang="es-B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B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58FB53-204B-412B-9026-9143A91FCC7C}" type="slidenum">
              <a:rPr lang="es-BO" smtClean="0"/>
              <a:t>‹Nº›</a:t>
            </a:fld>
            <a:endParaRPr lang="es-BO"/>
          </a:p>
        </p:txBody>
      </p:sp>
    </p:spTree>
    <p:extLst>
      <p:ext uri="{BB962C8B-B14F-4D97-AF65-F5344CB8AC3E}">
        <p14:creationId xmlns:p14="http://schemas.microsoft.com/office/powerpoint/2010/main" val="2465270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2913" y="2530883"/>
            <a:ext cx="8965473" cy="1374911"/>
          </a:xfrm>
        </p:spPr>
        <p:txBody>
          <a:bodyPr>
            <a:normAutofit/>
          </a:bodyPr>
          <a:lstStyle/>
          <a:p>
            <a:r>
              <a:rPr lang="es-BO" sz="4800" b="1" dirty="0" smtClean="0">
                <a:solidFill>
                  <a:srgbClr val="FF0000"/>
                </a:solidFill>
              </a:rPr>
              <a:t>AUTODETERMINACIÓN</a:t>
            </a:r>
            <a:endParaRPr lang="es-BO" sz="4800" b="1" dirty="0" smtClean="0">
              <a:solidFill>
                <a:srgbClr val="FF0000"/>
              </a:solidFill>
            </a:endParaRPr>
          </a:p>
        </p:txBody>
      </p:sp>
      <p:sp>
        <p:nvSpPr>
          <p:cNvPr id="6" name="Título 1"/>
          <p:cNvSpPr txBox="1">
            <a:spLocks/>
          </p:cNvSpPr>
          <p:nvPr/>
        </p:nvSpPr>
        <p:spPr>
          <a:xfrm>
            <a:off x="9562012" y="101449"/>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a:t>
            </a:r>
            <a:r>
              <a:rPr lang="es-BO" b="1" dirty="0" smtClean="0"/>
              <a:t> </a:t>
            </a:r>
            <a:r>
              <a:rPr lang="es-BO" b="1" dirty="0" smtClean="0"/>
              <a:t>juvenil</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Tree>
    <p:extLst>
      <p:ext uri="{BB962C8B-B14F-4D97-AF65-F5344CB8AC3E}">
        <p14:creationId xmlns:p14="http://schemas.microsoft.com/office/powerpoint/2010/main" val="114663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50423" y="770074"/>
            <a:ext cx="7929154" cy="536212"/>
          </a:xfrm>
        </p:spPr>
        <p:txBody>
          <a:bodyPr>
            <a:noAutofit/>
          </a:bodyPr>
          <a:lstStyle/>
          <a:p>
            <a:r>
              <a:rPr lang="es-BO" sz="2400" b="1" u="sng" dirty="0" smtClean="0">
                <a:solidFill>
                  <a:srgbClr val="002060"/>
                </a:solidFill>
              </a:rPr>
              <a:t/>
            </a:r>
            <a:br>
              <a:rPr lang="es-BO" sz="2400" b="1" u="sng" dirty="0" smtClean="0">
                <a:solidFill>
                  <a:srgbClr val="002060"/>
                </a:solidFill>
              </a:rPr>
            </a:br>
            <a:r>
              <a:rPr lang="es-BO" sz="2400" b="1" dirty="0"/>
              <a:t>¿Qué debo hacer para ser una persona </a:t>
            </a:r>
            <a:r>
              <a:rPr lang="es-BO" sz="2400" b="1" dirty="0" err="1"/>
              <a:t>autodeterminada</a:t>
            </a:r>
            <a:r>
              <a:rPr lang="es-BO" sz="2400" b="1" dirty="0" smtClean="0"/>
              <a:t>?</a:t>
            </a:r>
            <a:br>
              <a:rPr lang="es-BO" sz="2400" b="1" dirty="0" smtClean="0"/>
            </a:br>
            <a:r>
              <a:rPr lang="es-BO" sz="2400" dirty="0"/>
              <a:t/>
            </a:r>
            <a:br>
              <a:rPr lang="es-BO" sz="2400" dirty="0"/>
            </a:br>
            <a:endParaRPr lang="es-BO" sz="2400" b="1" u="sng" dirty="0">
              <a:solidFill>
                <a:srgbClr val="002060"/>
              </a:solidFill>
            </a:endParaRPr>
          </a:p>
        </p:txBody>
      </p:sp>
      <p:sp>
        <p:nvSpPr>
          <p:cNvPr id="3" name="Marcador de contenido 2"/>
          <p:cNvSpPr>
            <a:spLocks noGrp="1"/>
          </p:cNvSpPr>
          <p:nvPr>
            <p:ph idx="1"/>
          </p:nvPr>
        </p:nvSpPr>
        <p:spPr>
          <a:xfrm>
            <a:off x="981890" y="2455817"/>
            <a:ext cx="10147663" cy="2116183"/>
          </a:xfrm>
        </p:spPr>
        <p:txBody>
          <a:bodyPr>
            <a:normAutofit/>
          </a:bodyPr>
          <a:lstStyle/>
          <a:p>
            <a:pPr marL="0" indent="0">
              <a:spcBef>
                <a:spcPts val="0"/>
              </a:spcBef>
              <a:spcAft>
                <a:spcPts val="0"/>
              </a:spcAft>
              <a:buNone/>
            </a:pPr>
            <a:r>
              <a:rPr lang="es-BO" dirty="0" smtClean="0"/>
              <a:t>1) Plantearse metas es como plantar un árbol </a:t>
            </a:r>
          </a:p>
          <a:p>
            <a:pPr marL="0" indent="0">
              <a:spcBef>
                <a:spcPts val="0"/>
              </a:spcBef>
              <a:spcAft>
                <a:spcPts val="0"/>
              </a:spcAft>
              <a:buNone/>
            </a:pPr>
            <a:r>
              <a:rPr lang="es-BO" dirty="0" smtClean="0"/>
              <a:t>sin plantarse </a:t>
            </a:r>
            <a:r>
              <a:rPr lang="es-BO" dirty="0" smtClean="0"/>
              <a:t>pues si tu planteamiento es plantearse metas </a:t>
            </a:r>
          </a:p>
          <a:p>
            <a:pPr marL="0" indent="0">
              <a:spcBef>
                <a:spcPts val="0"/>
              </a:spcBef>
              <a:spcAft>
                <a:spcPts val="0"/>
              </a:spcAft>
              <a:buNone/>
            </a:pPr>
            <a:r>
              <a:rPr lang="es-BO" dirty="0"/>
              <a:t>p</a:t>
            </a:r>
            <a:r>
              <a:rPr lang="es-BO" dirty="0" smtClean="0"/>
              <a:t>iensa en no plantarte, porque si te plantas no podrás </a:t>
            </a:r>
          </a:p>
          <a:p>
            <a:pPr marL="0" indent="0">
              <a:spcBef>
                <a:spcPts val="0"/>
              </a:spcBef>
              <a:spcAft>
                <a:spcPts val="0"/>
              </a:spcAft>
              <a:buNone/>
            </a:pPr>
            <a:r>
              <a:rPr lang="es-BO" dirty="0"/>
              <a:t>p</a:t>
            </a:r>
            <a:r>
              <a:rPr lang="es-BO" dirty="0" smtClean="0"/>
              <a:t>lantar un árbol que será igual a no plantearse metas.</a:t>
            </a:r>
            <a:endParaRPr lang="es-BO" dirty="0"/>
          </a:p>
        </p:txBody>
      </p:sp>
      <p:sp>
        <p:nvSpPr>
          <p:cNvPr id="5" name="Título 1"/>
          <p:cNvSpPr txBox="1">
            <a:spLocks/>
          </p:cNvSpPr>
          <p:nvPr/>
        </p:nvSpPr>
        <p:spPr>
          <a:xfrm>
            <a:off x="9261566" y="286748"/>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 juvenil</a:t>
            </a:r>
            <a:r>
              <a:rPr lang="es-BO" b="1" dirty="0" smtClean="0"/>
              <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
        <p:nvSpPr>
          <p:cNvPr id="6" name="Título 3"/>
          <p:cNvSpPr txBox="1">
            <a:spLocks/>
          </p:cNvSpPr>
          <p:nvPr/>
        </p:nvSpPr>
        <p:spPr>
          <a:xfrm>
            <a:off x="766354" y="1612945"/>
            <a:ext cx="5843452" cy="53621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BO" sz="2400" b="1" dirty="0" smtClean="0"/>
              <a:t/>
            </a:r>
            <a:br>
              <a:rPr lang="es-BO" sz="2400" b="1" dirty="0" smtClean="0"/>
            </a:br>
            <a:r>
              <a:rPr lang="es-BO" sz="1800" b="1" i="1" dirty="0" smtClean="0"/>
              <a:t>Lee el </a:t>
            </a:r>
            <a:r>
              <a:rPr lang="es-BO" sz="1800" b="1" i="1" dirty="0" err="1" smtClean="0"/>
              <a:t>trabalengua</a:t>
            </a:r>
            <a:r>
              <a:rPr lang="es-BO" sz="1800" b="1" i="1" dirty="0" smtClean="0"/>
              <a:t> sin equivocarte y pasaras a la siguiente fase para conocer a una persona </a:t>
            </a:r>
            <a:r>
              <a:rPr lang="es-BO" sz="1800" b="1" i="1" dirty="0" err="1" smtClean="0"/>
              <a:t>autodeterminada</a:t>
            </a:r>
            <a:r>
              <a:rPr lang="es-BO" sz="1800" b="1" i="1" dirty="0" smtClean="0"/>
              <a:t> </a:t>
            </a:r>
            <a:r>
              <a:rPr lang="es-BO" sz="2400" i="1" dirty="0" smtClean="0"/>
              <a:t/>
            </a:r>
            <a:br>
              <a:rPr lang="es-BO" sz="2400" i="1" dirty="0" smtClean="0"/>
            </a:br>
            <a:endParaRPr lang="es-BO" sz="2400" b="1" i="1" dirty="0">
              <a:solidFill>
                <a:srgbClr val="002060"/>
              </a:solidFill>
            </a:endParaRPr>
          </a:p>
        </p:txBody>
      </p:sp>
      <p:pic>
        <p:nvPicPr>
          <p:cNvPr id="1026" name="Picture 2" descr="Ilustración De Un Solo árbol Aislado - Estilo De Dibujos Animado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5602" y="2886891"/>
            <a:ext cx="2827783" cy="241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8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50423" y="770074"/>
            <a:ext cx="7929154" cy="536212"/>
          </a:xfrm>
        </p:spPr>
        <p:txBody>
          <a:bodyPr>
            <a:noAutofit/>
          </a:bodyPr>
          <a:lstStyle/>
          <a:p>
            <a:r>
              <a:rPr lang="es-BO" sz="2400" b="1" u="sng" dirty="0" smtClean="0">
                <a:solidFill>
                  <a:srgbClr val="002060"/>
                </a:solidFill>
              </a:rPr>
              <a:t/>
            </a:r>
            <a:br>
              <a:rPr lang="es-BO" sz="2400" b="1" u="sng" dirty="0" smtClean="0">
                <a:solidFill>
                  <a:srgbClr val="002060"/>
                </a:solidFill>
              </a:rPr>
            </a:br>
            <a:r>
              <a:rPr lang="es-BO" sz="2400" b="1" dirty="0"/>
              <a:t>¿Qué debo hacer para ser una persona </a:t>
            </a:r>
            <a:r>
              <a:rPr lang="es-BO" sz="2400" b="1" dirty="0" err="1"/>
              <a:t>autodeterminada</a:t>
            </a:r>
            <a:r>
              <a:rPr lang="es-BO" sz="2400" b="1" dirty="0" smtClean="0"/>
              <a:t>?</a:t>
            </a:r>
            <a:br>
              <a:rPr lang="es-BO" sz="2400" b="1" dirty="0" smtClean="0"/>
            </a:br>
            <a:r>
              <a:rPr lang="es-BO" sz="2400" dirty="0"/>
              <a:t/>
            </a:r>
            <a:br>
              <a:rPr lang="es-BO" sz="2400" dirty="0"/>
            </a:br>
            <a:endParaRPr lang="es-BO" sz="2400" b="1" u="sng" dirty="0">
              <a:solidFill>
                <a:srgbClr val="002060"/>
              </a:solidFill>
            </a:endParaRPr>
          </a:p>
        </p:txBody>
      </p:sp>
      <p:sp>
        <p:nvSpPr>
          <p:cNvPr id="3" name="Marcador de contenido 2"/>
          <p:cNvSpPr>
            <a:spLocks noGrp="1"/>
          </p:cNvSpPr>
          <p:nvPr>
            <p:ph idx="1"/>
          </p:nvPr>
        </p:nvSpPr>
        <p:spPr>
          <a:xfrm>
            <a:off x="981890" y="2455817"/>
            <a:ext cx="10147663" cy="2116183"/>
          </a:xfrm>
        </p:spPr>
        <p:txBody>
          <a:bodyPr>
            <a:normAutofit/>
          </a:bodyPr>
          <a:lstStyle/>
          <a:p>
            <a:pPr marL="0" indent="0">
              <a:spcBef>
                <a:spcPts val="0"/>
              </a:spcBef>
              <a:spcAft>
                <a:spcPts val="0"/>
              </a:spcAft>
              <a:buNone/>
            </a:pPr>
            <a:r>
              <a:rPr lang="es-BO" dirty="0"/>
              <a:t>2</a:t>
            </a:r>
            <a:r>
              <a:rPr lang="es-BO" dirty="0" smtClean="0"/>
              <a:t>) Si tu objetivo en la vida es un objeto entonces</a:t>
            </a:r>
          </a:p>
          <a:p>
            <a:pPr marL="0" indent="0">
              <a:spcBef>
                <a:spcPts val="0"/>
              </a:spcBef>
              <a:spcAft>
                <a:spcPts val="0"/>
              </a:spcAft>
              <a:buNone/>
            </a:pPr>
            <a:r>
              <a:rPr lang="es-BO" dirty="0"/>
              <a:t>n</a:t>
            </a:r>
            <a:r>
              <a:rPr lang="es-BO" dirty="0" smtClean="0"/>
              <a:t>o es un objetivo, busca tu objetivo no en un objeto</a:t>
            </a:r>
          </a:p>
          <a:p>
            <a:pPr marL="0" indent="0">
              <a:spcBef>
                <a:spcPts val="0"/>
              </a:spcBef>
              <a:spcAft>
                <a:spcPts val="0"/>
              </a:spcAft>
              <a:buNone/>
            </a:pPr>
            <a:r>
              <a:rPr lang="es-BO" dirty="0"/>
              <a:t>p</a:t>
            </a:r>
            <a:r>
              <a:rPr lang="es-BO" dirty="0" smtClean="0"/>
              <a:t>orque sino tu objetivo se volverá en objeto y tu objeto</a:t>
            </a:r>
          </a:p>
          <a:p>
            <a:pPr marL="0" indent="0">
              <a:spcBef>
                <a:spcPts val="0"/>
              </a:spcBef>
              <a:spcAft>
                <a:spcPts val="0"/>
              </a:spcAft>
              <a:buNone/>
            </a:pPr>
            <a:r>
              <a:rPr lang="es-BO" dirty="0" smtClean="0"/>
              <a:t>no será un objetivo. Piensa primero en tu objetivo y luego en el objeto.</a:t>
            </a:r>
            <a:endParaRPr lang="es-BO" dirty="0"/>
          </a:p>
        </p:txBody>
      </p:sp>
      <p:sp>
        <p:nvSpPr>
          <p:cNvPr id="5" name="Título 1"/>
          <p:cNvSpPr txBox="1">
            <a:spLocks/>
          </p:cNvSpPr>
          <p:nvPr/>
        </p:nvSpPr>
        <p:spPr>
          <a:xfrm>
            <a:off x="9261566" y="286748"/>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 juvenil</a:t>
            </a:r>
            <a:r>
              <a:rPr lang="es-BO" b="1" dirty="0" smtClean="0"/>
              <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
        <p:nvSpPr>
          <p:cNvPr id="6" name="Título 3"/>
          <p:cNvSpPr txBox="1">
            <a:spLocks/>
          </p:cNvSpPr>
          <p:nvPr/>
        </p:nvSpPr>
        <p:spPr>
          <a:xfrm>
            <a:off x="766354" y="1612945"/>
            <a:ext cx="5843452" cy="53621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BO" sz="2400" b="1" dirty="0" smtClean="0"/>
              <a:t/>
            </a:r>
            <a:br>
              <a:rPr lang="es-BO" sz="2400" b="1" dirty="0" smtClean="0"/>
            </a:br>
            <a:r>
              <a:rPr lang="es-BO" sz="1800" b="1" i="1" dirty="0" smtClean="0"/>
              <a:t>Lee el </a:t>
            </a:r>
            <a:r>
              <a:rPr lang="es-BO" sz="1800" b="1" i="1" dirty="0" err="1" smtClean="0"/>
              <a:t>trabalengua</a:t>
            </a:r>
            <a:r>
              <a:rPr lang="es-BO" sz="1800" b="1" i="1" dirty="0" smtClean="0"/>
              <a:t> sin equivocarte y pasaras a la siguiente fase para conocer a una persona </a:t>
            </a:r>
            <a:r>
              <a:rPr lang="es-BO" sz="1800" b="1" i="1" dirty="0" err="1" smtClean="0"/>
              <a:t>autodeterminada</a:t>
            </a:r>
            <a:r>
              <a:rPr lang="es-BO" sz="1800" b="1" i="1" dirty="0" smtClean="0"/>
              <a:t> </a:t>
            </a:r>
            <a:r>
              <a:rPr lang="es-BO" sz="2400" i="1" dirty="0" smtClean="0"/>
              <a:t/>
            </a:r>
            <a:br>
              <a:rPr lang="es-BO" sz="2400" i="1" dirty="0" smtClean="0"/>
            </a:br>
            <a:endParaRPr lang="es-BO" sz="2400" b="1" i="1" dirty="0">
              <a:solidFill>
                <a:srgbClr val="002060"/>
              </a:solidFill>
            </a:endParaRPr>
          </a:p>
        </p:txBody>
      </p:sp>
    </p:spTree>
    <p:extLst>
      <p:ext uri="{BB962C8B-B14F-4D97-AF65-F5344CB8AC3E}">
        <p14:creationId xmlns:p14="http://schemas.microsoft.com/office/powerpoint/2010/main" val="148080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50423" y="770074"/>
            <a:ext cx="7929154" cy="536212"/>
          </a:xfrm>
        </p:spPr>
        <p:txBody>
          <a:bodyPr>
            <a:noAutofit/>
          </a:bodyPr>
          <a:lstStyle/>
          <a:p>
            <a:r>
              <a:rPr lang="es-BO" sz="2400" b="1" u="sng" dirty="0" smtClean="0">
                <a:solidFill>
                  <a:srgbClr val="002060"/>
                </a:solidFill>
              </a:rPr>
              <a:t/>
            </a:r>
            <a:br>
              <a:rPr lang="es-BO" sz="2400" b="1" u="sng" dirty="0" smtClean="0">
                <a:solidFill>
                  <a:srgbClr val="002060"/>
                </a:solidFill>
              </a:rPr>
            </a:br>
            <a:r>
              <a:rPr lang="es-BO" sz="2400" b="1" dirty="0"/>
              <a:t>¿Qué debo hacer para ser una persona </a:t>
            </a:r>
            <a:r>
              <a:rPr lang="es-BO" sz="2400" b="1" dirty="0" err="1"/>
              <a:t>autodeterminada</a:t>
            </a:r>
            <a:r>
              <a:rPr lang="es-BO" sz="2400" b="1" dirty="0" smtClean="0"/>
              <a:t>?</a:t>
            </a:r>
            <a:br>
              <a:rPr lang="es-BO" sz="2400" b="1" dirty="0" smtClean="0"/>
            </a:br>
            <a:r>
              <a:rPr lang="es-BO" sz="2400" dirty="0"/>
              <a:t/>
            </a:r>
            <a:br>
              <a:rPr lang="es-BO" sz="2400" dirty="0"/>
            </a:br>
            <a:endParaRPr lang="es-BO" sz="2400" b="1" u="sng" dirty="0">
              <a:solidFill>
                <a:srgbClr val="002060"/>
              </a:solidFill>
            </a:endParaRPr>
          </a:p>
        </p:txBody>
      </p:sp>
      <p:sp>
        <p:nvSpPr>
          <p:cNvPr id="3" name="Marcador de contenido 2"/>
          <p:cNvSpPr>
            <a:spLocks noGrp="1"/>
          </p:cNvSpPr>
          <p:nvPr>
            <p:ph idx="1"/>
          </p:nvPr>
        </p:nvSpPr>
        <p:spPr>
          <a:xfrm>
            <a:off x="981890" y="2455817"/>
            <a:ext cx="10147663" cy="2978332"/>
          </a:xfrm>
        </p:spPr>
        <p:txBody>
          <a:bodyPr>
            <a:normAutofit/>
          </a:bodyPr>
          <a:lstStyle/>
          <a:p>
            <a:pPr marL="0" indent="0">
              <a:buNone/>
            </a:pPr>
            <a:r>
              <a:rPr lang="es-BO" dirty="0" smtClean="0"/>
              <a:t>3) Asumir </a:t>
            </a:r>
            <a:r>
              <a:rPr lang="es-BO" dirty="0"/>
              <a:t>la responsabilidad de sus acciones y </a:t>
            </a:r>
            <a:r>
              <a:rPr lang="es-BO" dirty="0" smtClean="0"/>
              <a:t>decisiones, es ser responsable con lo que hacemos, si eres irresponsable busca ser responsable porque así la responsabilidad será un hábito, ser responsable es dejar de ser irresponsable con lo que haces, porque tu vida es responsabilidad tuya y de nadie más </a:t>
            </a:r>
            <a:endParaRPr lang="es-BO" dirty="0"/>
          </a:p>
          <a:p>
            <a:pPr marL="0" indent="0">
              <a:spcBef>
                <a:spcPts val="0"/>
              </a:spcBef>
              <a:spcAft>
                <a:spcPts val="0"/>
              </a:spcAft>
              <a:buNone/>
            </a:pPr>
            <a:r>
              <a:rPr lang="es-BO" dirty="0" smtClean="0"/>
              <a:t> </a:t>
            </a:r>
            <a:endParaRPr lang="es-BO" dirty="0"/>
          </a:p>
        </p:txBody>
      </p:sp>
      <p:sp>
        <p:nvSpPr>
          <p:cNvPr id="5" name="Título 1"/>
          <p:cNvSpPr txBox="1">
            <a:spLocks/>
          </p:cNvSpPr>
          <p:nvPr/>
        </p:nvSpPr>
        <p:spPr>
          <a:xfrm>
            <a:off x="9261566" y="286748"/>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 juvenil</a:t>
            </a:r>
            <a:r>
              <a:rPr lang="es-BO" b="1" dirty="0" smtClean="0"/>
              <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
        <p:nvSpPr>
          <p:cNvPr id="6" name="Título 3"/>
          <p:cNvSpPr txBox="1">
            <a:spLocks/>
          </p:cNvSpPr>
          <p:nvPr/>
        </p:nvSpPr>
        <p:spPr>
          <a:xfrm>
            <a:off x="766354" y="1612945"/>
            <a:ext cx="5843452" cy="53621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BO" sz="2400" b="1" dirty="0" smtClean="0"/>
              <a:t/>
            </a:r>
            <a:br>
              <a:rPr lang="es-BO" sz="2400" b="1" dirty="0" smtClean="0"/>
            </a:br>
            <a:r>
              <a:rPr lang="es-BO" sz="1800" b="1" i="1" dirty="0" smtClean="0"/>
              <a:t>Lee el </a:t>
            </a:r>
            <a:r>
              <a:rPr lang="es-BO" sz="1800" b="1" i="1" dirty="0" err="1" smtClean="0"/>
              <a:t>trabalengua</a:t>
            </a:r>
            <a:r>
              <a:rPr lang="es-BO" sz="1800" b="1" i="1" dirty="0" smtClean="0"/>
              <a:t> sin equivocarte y pasaras a la siguiente fase para conocer a una persona </a:t>
            </a:r>
            <a:r>
              <a:rPr lang="es-BO" sz="1800" b="1" i="1" dirty="0" err="1" smtClean="0"/>
              <a:t>autodeterminada</a:t>
            </a:r>
            <a:r>
              <a:rPr lang="es-BO" sz="1800" b="1" i="1" dirty="0" smtClean="0"/>
              <a:t> </a:t>
            </a:r>
            <a:r>
              <a:rPr lang="es-BO" sz="2400" i="1" dirty="0" smtClean="0"/>
              <a:t/>
            </a:r>
            <a:br>
              <a:rPr lang="es-BO" sz="2400" i="1" dirty="0" smtClean="0"/>
            </a:br>
            <a:endParaRPr lang="es-BO" sz="2400" b="1" i="1" dirty="0">
              <a:solidFill>
                <a:srgbClr val="002060"/>
              </a:solidFill>
            </a:endParaRPr>
          </a:p>
        </p:txBody>
      </p:sp>
    </p:spTree>
    <p:extLst>
      <p:ext uri="{BB962C8B-B14F-4D97-AF65-F5344CB8AC3E}">
        <p14:creationId xmlns:p14="http://schemas.microsoft.com/office/powerpoint/2010/main" val="426245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50423" y="770074"/>
            <a:ext cx="7929154" cy="536212"/>
          </a:xfrm>
        </p:spPr>
        <p:txBody>
          <a:bodyPr>
            <a:noAutofit/>
          </a:bodyPr>
          <a:lstStyle/>
          <a:p>
            <a:r>
              <a:rPr lang="es-BO" sz="2400" b="1" u="sng" dirty="0" smtClean="0">
                <a:solidFill>
                  <a:srgbClr val="002060"/>
                </a:solidFill>
              </a:rPr>
              <a:t/>
            </a:r>
            <a:br>
              <a:rPr lang="es-BO" sz="2400" b="1" u="sng" dirty="0" smtClean="0">
                <a:solidFill>
                  <a:srgbClr val="002060"/>
                </a:solidFill>
              </a:rPr>
            </a:br>
            <a:r>
              <a:rPr lang="es-BO" sz="2400" b="1" dirty="0"/>
              <a:t>¿Qué debo hacer para ser una persona </a:t>
            </a:r>
            <a:r>
              <a:rPr lang="es-BO" sz="2400" b="1" dirty="0" err="1"/>
              <a:t>autodeterminada</a:t>
            </a:r>
            <a:r>
              <a:rPr lang="es-BO" sz="2400" b="1" dirty="0" smtClean="0"/>
              <a:t>?</a:t>
            </a:r>
            <a:br>
              <a:rPr lang="es-BO" sz="2400" b="1" dirty="0" smtClean="0"/>
            </a:br>
            <a:r>
              <a:rPr lang="es-BO" sz="2400" dirty="0"/>
              <a:t/>
            </a:r>
            <a:br>
              <a:rPr lang="es-BO" sz="2400" dirty="0"/>
            </a:br>
            <a:endParaRPr lang="es-BO" sz="2400" b="1" u="sng" dirty="0">
              <a:solidFill>
                <a:srgbClr val="002060"/>
              </a:solidFill>
            </a:endParaRPr>
          </a:p>
        </p:txBody>
      </p:sp>
      <p:sp>
        <p:nvSpPr>
          <p:cNvPr id="3" name="Marcador de contenido 2"/>
          <p:cNvSpPr>
            <a:spLocks noGrp="1"/>
          </p:cNvSpPr>
          <p:nvPr>
            <p:ph idx="1"/>
          </p:nvPr>
        </p:nvSpPr>
        <p:spPr>
          <a:xfrm>
            <a:off x="981890" y="2455817"/>
            <a:ext cx="10147663" cy="2978332"/>
          </a:xfrm>
        </p:spPr>
        <p:txBody>
          <a:bodyPr>
            <a:normAutofit fontScale="92500"/>
          </a:bodyPr>
          <a:lstStyle/>
          <a:p>
            <a:pPr marL="0" indent="0">
              <a:spcBef>
                <a:spcPts val="0"/>
              </a:spcBef>
              <a:spcAft>
                <a:spcPts val="0"/>
              </a:spcAft>
              <a:buNone/>
            </a:pPr>
            <a:r>
              <a:rPr lang="es-BO" dirty="0"/>
              <a:t>4</a:t>
            </a:r>
            <a:r>
              <a:rPr lang="es-BO" dirty="0" smtClean="0"/>
              <a:t>) </a:t>
            </a:r>
            <a:r>
              <a:rPr lang="es-BO" dirty="0"/>
              <a:t>Sobreponerse a las dificultades es anteponerse a las malas </a:t>
            </a:r>
            <a:r>
              <a:rPr lang="es-BO" dirty="0" smtClean="0"/>
              <a:t>decisiones </a:t>
            </a:r>
            <a:r>
              <a:rPr lang="es-BO" dirty="0"/>
              <a:t>de lo contrario</a:t>
            </a:r>
          </a:p>
          <a:p>
            <a:pPr marL="0" indent="0">
              <a:spcBef>
                <a:spcPts val="0"/>
              </a:spcBef>
              <a:spcAft>
                <a:spcPts val="0"/>
              </a:spcAft>
              <a:buNone/>
            </a:pPr>
            <a:r>
              <a:rPr lang="es-BO" dirty="0"/>
              <a:t>seria ponerse al lado de las dificultades, no ponerse al lado de las malas decisiones es sobreponerse a las dificultades porque toda dificultad requiere sobreponerse y anteponerse a las malas decisiones. Busca sobreponerte y anteponerte a las dificultades y si tienes dificultades sabrás sobreponerte y te </a:t>
            </a:r>
            <a:r>
              <a:rPr lang="es-BO" dirty="0" smtClean="0"/>
              <a:t>antepondrás </a:t>
            </a:r>
            <a:r>
              <a:rPr lang="es-BO" dirty="0"/>
              <a:t>a malas decisiones </a:t>
            </a:r>
          </a:p>
          <a:p>
            <a:pPr marL="0" indent="0">
              <a:buNone/>
            </a:pPr>
            <a:endParaRPr lang="es-BO" dirty="0"/>
          </a:p>
          <a:p>
            <a:pPr marL="0" indent="0">
              <a:spcBef>
                <a:spcPts val="0"/>
              </a:spcBef>
              <a:spcAft>
                <a:spcPts val="0"/>
              </a:spcAft>
              <a:buNone/>
            </a:pPr>
            <a:r>
              <a:rPr lang="es-BO" dirty="0" smtClean="0"/>
              <a:t> </a:t>
            </a:r>
            <a:endParaRPr lang="es-BO" dirty="0"/>
          </a:p>
        </p:txBody>
      </p:sp>
      <p:sp>
        <p:nvSpPr>
          <p:cNvPr id="5" name="Título 1"/>
          <p:cNvSpPr txBox="1">
            <a:spLocks/>
          </p:cNvSpPr>
          <p:nvPr/>
        </p:nvSpPr>
        <p:spPr>
          <a:xfrm>
            <a:off x="9261566" y="286748"/>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 juvenil</a:t>
            </a:r>
            <a:r>
              <a:rPr lang="es-BO" b="1" dirty="0" smtClean="0"/>
              <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
        <p:nvSpPr>
          <p:cNvPr id="6" name="Título 3"/>
          <p:cNvSpPr txBox="1">
            <a:spLocks/>
          </p:cNvSpPr>
          <p:nvPr/>
        </p:nvSpPr>
        <p:spPr>
          <a:xfrm>
            <a:off x="766354" y="1612945"/>
            <a:ext cx="5843452" cy="53621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BO" sz="2400" b="1" dirty="0" smtClean="0"/>
              <a:t/>
            </a:r>
            <a:br>
              <a:rPr lang="es-BO" sz="2400" b="1" dirty="0" smtClean="0"/>
            </a:br>
            <a:r>
              <a:rPr lang="es-BO" sz="1800" b="1" i="1" dirty="0" smtClean="0"/>
              <a:t>Lee el </a:t>
            </a:r>
            <a:r>
              <a:rPr lang="es-BO" sz="1800" b="1" i="1" dirty="0" err="1" smtClean="0"/>
              <a:t>trabalengua</a:t>
            </a:r>
            <a:r>
              <a:rPr lang="es-BO" sz="1800" b="1" i="1" dirty="0" smtClean="0"/>
              <a:t> sin equivocarte y pasaras a la siguiente fase para conocer a una persona </a:t>
            </a:r>
            <a:r>
              <a:rPr lang="es-BO" sz="1800" b="1" i="1" dirty="0" err="1" smtClean="0"/>
              <a:t>autodeterminada</a:t>
            </a:r>
            <a:r>
              <a:rPr lang="es-BO" sz="1800" b="1" i="1" dirty="0" smtClean="0"/>
              <a:t> </a:t>
            </a:r>
            <a:r>
              <a:rPr lang="es-BO" sz="2400" i="1" dirty="0" smtClean="0"/>
              <a:t/>
            </a:r>
            <a:br>
              <a:rPr lang="es-BO" sz="2400" i="1" dirty="0" smtClean="0"/>
            </a:br>
            <a:endParaRPr lang="es-BO" sz="2400" b="1" i="1" dirty="0">
              <a:solidFill>
                <a:srgbClr val="002060"/>
              </a:solidFill>
            </a:endParaRPr>
          </a:p>
        </p:txBody>
      </p:sp>
    </p:spTree>
    <p:extLst>
      <p:ext uri="{BB962C8B-B14F-4D97-AF65-F5344CB8AC3E}">
        <p14:creationId xmlns:p14="http://schemas.microsoft.com/office/powerpoint/2010/main" val="152049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50423" y="770074"/>
            <a:ext cx="7929154" cy="536212"/>
          </a:xfrm>
        </p:spPr>
        <p:txBody>
          <a:bodyPr>
            <a:noAutofit/>
          </a:bodyPr>
          <a:lstStyle/>
          <a:p>
            <a:r>
              <a:rPr lang="es-BO" sz="2400" b="1" u="sng" dirty="0" smtClean="0">
                <a:solidFill>
                  <a:srgbClr val="002060"/>
                </a:solidFill>
              </a:rPr>
              <a:t/>
            </a:r>
            <a:br>
              <a:rPr lang="es-BO" sz="2400" b="1" u="sng" dirty="0" smtClean="0">
                <a:solidFill>
                  <a:srgbClr val="002060"/>
                </a:solidFill>
              </a:rPr>
            </a:br>
            <a:r>
              <a:rPr lang="es-BO" sz="2400" b="1" dirty="0"/>
              <a:t>¿Qué debo hacer para ser una persona </a:t>
            </a:r>
            <a:r>
              <a:rPr lang="es-BO" sz="2400" b="1" dirty="0" err="1"/>
              <a:t>autodeterminada</a:t>
            </a:r>
            <a:r>
              <a:rPr lang="es-BO" sz="2400" b="1" dirty="0" smtClean="0"/>
              <a:t>?</a:t>
            </a:r>
            <a:br>
              <a:rPr lang="es-BO" sz="2400" b="1" dirty="0" smtClean="0"/>
            </a:br>
            <a:r>
              <a:rPr lang="es-BO" sz="2400" dirty="0"/>
              <a:t/>
            </a:r>
            <a:br>
              <a:rPr lang="es-BO" sz="2400" dirty="0"/>
            </a:br>
            <a:endParaRPr lang="es-BO" sz="2400" b="1" u="sng" dirty="0">
              <a:solidFill>
                <a:srgbClr val="002060"/>
              </a:solidFill>
            </a:endParaRPr>
          </a:p>
        </p:txBody>
      </p:sp>
      <p:sp>
        <p:nvSpPr>
          <p:cNvPr id="3" name="Marcador de contenido 2"/>
          <p:cNvSpPr>
            <a:spLocks noGrp="1"/>
          </p:cNvSpPr>
          <p:nvPr>
            <p:ph idx="1"/>
          </p:nvPr>
        </p:nvSpPr>
        <p:spPr>
          <a:xfrm>
            <a:off x="981890" y="2455817"/>
            <a:ext cx="10147663" cy="2978332"/>
          </a:xfrm>
        </p:spPr>
        <p:txBody>
          <a:bodyPr>
            <a:normAutofit/>
          </a:bodyPr>
          <a:lstStyle/>
          <a:p>
            <a:pPr marL="0" indent="0">
              <a:spcBef>
                <a:spcPts val="0"/>
              </a:spcBef>
              <a:spcAft>
                <a:spcPts val="0"/>
              </a:spcAft>
              <a:buNone/>
            </a:pPr>
            <a:r>
              <a:rPr lang="es-BO" dirty="0" smtClean="0"/>
              <a:t>5) Resolver problemas, es saber no buscar pleitos, conflictos; es saber ser razonable para resolver los problemas, en lo posible busca hablar y entablar dialogo, y así serás noble en tus acciones y resolverás los problemas. Recuerda este cuento: Pablo llegó a un pueblo, y en ese pueblo había un establo y en ese establo no habla comida y Pablo robó un pan y dobló la esquina para encontrarse con un temblor monumental de problemas. </a:t>
            </a:r>
            <a:r>
              <a:rPr lang="es-BO" dirty="0" err="1" smtClean="0"/>
              <a:t>Admitio</a:t>
            </a:r>
            <a:r>
              <a:rPr lang="es-BO" dirty="0" smtClean="0"/>
              <a:t> Pablo el error y pudo resolver el tremendo problemón. </a:t>
            </a:r>
            <a:endParaRPr lang="es-BO" dirty="0"/>
          </a:p>
          <a:p>
            <a:pPr marL="0" indent="0">
              <a:spcBef>
                <a:spcPts val="0"/>
              </a:spcBef>
              <a:spcAft>
                <a:spcPts val="0"/>
              </a:spcAft>
              <a:buNone/>
            </a:pPr>
            <a:r>
              <a:rPr lang="es-BO" dirty="0" smtClean="0"/>
              <a:t> </a:t>
            </a:r>
            <a:endParaRPr lang="es-BO" dirty="0"/>
          </a:p>
        </p:txBody>
      </p:sp>
      <p:sp>
        <p:nvSpPr>
          <p:cNvPr id="5" name="Título 1"/>
          <p:cNvSpPr txBox="1">
            <a:spLocks/>
          </p:cNvSpPr>
          <p:nvPr/>
        </p:nvSpPr>
        <p:spPr>
          <a:xfrm>
            <a:off x="9261566" y="286748"/>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 juvenil</a:t>
            </a:r>
            <a:r>
              <a:rPr lang="es-BO" b="1" dirty="0" smtClean="0"/>
              <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
        <p:nvSpPr>
          <p:cNvPr id="6" name="Título 3"/>
          <p:cNvSpPr txBox="1">
            <a:spLocks/>
          </p:cNvSpPr>
          <p:nvPr/>
        </p:nvSpPr>
        <p:spPr>
          <a:xfrm>
            <a:off x="766354" y="1612945"/>
            <a:ext cx="5843452" cy="53621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BO" sz="2400" b="1" dirty="0" smtClean="0"/>
              <a:t/>
            </a:r>
            <a:br>
              <a:rPr lang="es-BO" sz="2400" b="1" dirty="0" smtClean="0"/>
            </a:br>
            <a:r>
              <a:rPr lang="es-BO" sz="1800" b="1" i="1" dirty="0" smtClean="0"/>
              <a:t>Lee el </a:t>
            </a:r>
            <a:r>
              <a:rPr lang="es-BO" sz="1800" b="1" i="1" dirty="0" err="1" smtClean="0"/>
              <a:t>trabalengua</a:t>
            </a:r>
            <a:r>
              <a:rPr lang="es-BO" sz="1800" b="1" i="1" dirty="0" smtClean="0"/>
              <a:t> sin equivocarte y pasaras a la siguiente fase para conocer a una persona </a:t>
            </a:r>
            <a:r>
              <a:rPr lang="es-BO" sz="1800" b="1" i="1" dirty="0" err="1" smtClean="0"/>
              <a:t>autodeterminada</a:t>
            </a:r>
            <a:r>
              <a:rPr lang="es-BO" sz="1800" b="1" i="1" dirty="0" smtClean="0"/>
              <a:t> </a:t>
            </a:r>
            <a:r>
              <a:rPr lang="es-BO" sz="2400" i="1" dirty="0" smtClean="0"/>
              <a:t/>
            </a:r>
            <a:br>
              <a:rPr lang="es-BO" sz="2400" i="1" dirty="0" smtClean="0"/>
            </a:br>
            <a:endParaRPr lang="es-BO" sz="2400" b="1" i="1" dirty="0">
              <a:solidFill>
                <a:srgbClr val="002060"/>
              </a:solidFill>
            </a:endParaRPr>
          </a:p>
        </p:txBody>
      </p:sp>
    </p:spTree>
    <p:extLst>
      <p:ext uri="{BB962C8B-B14F-4D97-AF65-F5344CB8AC3E}">
        <p14:creationId xmlns:p14="http://schemas.microsoft.com/office/powerpoint/2010/main" val="371378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770074"/>
            <a:ext cx="9601196" cy="298028"/>
          </a:xfrm>
        </p:spPr>
        <p:txBody>
          <a:bodyPr>
            <a:normAutofit fontScale="90000"/>
          </a:bodyPr>
          <a:lstStyle/>
          <a:p>
            <a:r>
              <a:rPr lang="es-BO" u="sng" dirty="0" smtClean="0">
                <a:solidFill>
                  <a:srgbClr val="002060"/>
                </a:solidFill>
              </a:rPr>
              <a:t>Solucionario</a:t>
            </a:r>
            <a:endParaRPr lang="es-BO" u="sng" dirty="0">
              <a:solidFill>
                <a:srgbClr val="002060"/>
              </a:solidFill>
            </a:endParaRPr>
          </a:p>
        </p:txBody>
      </p:sp>
      <p:sp>
        <p:nvSpPr>
          <p:cNvPr id="3" name="Marcador de contenido 2"/>
          <p:cNvSpPr>
            <a:spLocks noGrp="1"/>
          </p:cNvSpPr>
          <p:nvPr>
            <p:ph idx="1"/>
          </p:nvPr>
        </p:nvSpPr>
        <p:spPr>
          <a:xfrm>
            <a:off x="1041764" y="1880418"/>
            <a:ext cx="10108472" cy="4622468"/>
          </a:xfrm>
        </p:spPr>
        <p:txBody>
          <a:bodyPr>
            <a:normAutofit/>
          </a:bodyPr>
          <a:lstStyle/>
          <a:p>
            <a:pPr marL="457200" indent="-457200">
              <a:buAutoNum type="arabicParenR"/>
            </a:pPr>
            <a:r>
              <a:rPr lang="es-BO" dirty="0" smtClean="0"/>
              <a:t>Plantearse metas = 10 puntos</a:t>
            </a:r>
          </a:p>
          <a:p>
            <a:pPr marL="457200" indent="-457200">
              <a:buAutoNum type="arabicParenR"/>
            </a:pPr>
            <a:r>
              <a:rPr lang="es-BO" dirty="0" smtClean="0">
                <a:solidFill>
                  <a:schemeClr val="bg2">
                    <a:lumMod val="25000"/>
                  </a:schemeClr>
                </a:solidFill>
              </a:rPr>
              <a:t>Establecer objetivos = 20 puntos</a:t>
            </a:r>
          </a:p>
          <a:p>
            <a:pPr marL="457200" indent="-457200">
              <a:buAutoNum type="arabicParenR"/>
            </a:pPr>
            <a:r>
              <a:rPr lang="es-BO" dirty="0"/>
              <a:t>Asumir la responsabilidad de sus acciones y </a:t>
            </a:r>
            <a:r>
              <a:rPr lang="es-BO" dirty="0" smtClean="0"/>
              <a:t>decisiones = 20</a:t>
            </a:r>
          </a:p>
          <a:p>
            <a:pPr marL="457200" indent="-457200">
              <a:buAutoNum type="arabicParenR"/>
            </a:pPr>
            <a:r>
              <a:rPr lang="es-BO" dirty="0"/>
              <a:t>Sobreponerse a las dificultades es anteponerse a las malas </a:t>
            </a:r>
            <a:r>
              <a:rPr lang="es-BO" dirty="0" smtClean="0"/>
              <a:t>decisiones = 20</a:t>
            </a:r>
          </a:p>
          <a:p>
            <a:pPr marL="457200" indent="-457200">
              <a:buAutoNum type="arabicParenR"/>
            </a:pPr>
            <a:r>
              <a:rPr lang="es-BO" dirty="0"/>
              <a:t>Resolver </a:t>
            </a:r>
            <a:r>
              <a:rPr lang="es-BO" dirty="0" smtClean="0"/>
              <a:t>problemas = </a:t>
            </a:r>
            <a:r>
              <a:rPr lang="es-BO" dirty="0"/>
              <a:t>3</a:t>
            </a:r>
            <a:r>
              <a:rPr lang="es-BO" dirty="0" smtClean="0"/>
              <a:t>0 puntos</a:t>
            </a:r>
          </a:p>
          <a:p>
            <a:pPr marL="457200" indent="-457200">
              <a:buAutoNum type="arabicParenR"/>
            </a:pPr>
            <a:endParaRPr lang="es-BO" dirty="0" smtClean="0">
              <a:solidFill>
                <a:schemeClr val="bg2">
                  <a:lumMod val="25000"/>
                </a:schemeClr>
              </a:solidFill>
            </a:endParaRPr>
          </a:p>
          <a:p>
            <a:pPr marL="457200" indent="-457200">
              <a:buAutoNum type="arabicParenR"/>
            </a:pPr>
            <a:endParaRPr lang="es-BO" dirty="0">
              <a:solidFill>
                <a:schemeClr val="bg2">
                  <a:lumMod val="25000"/>
                </a:schemeClr>
              </a:solidFill>
            </a:endParaRPr>
          </a:p>
        </p:txBody>
      </p:sp>
      <p:sp>
        <p:nvSpPr>
          <p:cNvPr id="5" name="Título 1"/>
          <p:cNvSpPr txBox="1">
            <a:spLocks/>
          </p:cNvSpPr>
          <p:nvPr/>
        </p:nvSpPr>
        <p:spPr>
          <a:xfrm>
            <a:off x="9562012" y="101449"/>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a:t>
            </a:r>
            <a:r>
              <a:rPr lang="es-BO" b="1" dirty="0" smtClean="0"/>
              <a:t> </a:t>
            </a:r>
            <a:r>
              <a:rPr lang="es-BO" b="1" dirty="0" smtClean="0"/>
              <a:t>juvenil</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
        <p:nvSpPr>
          <p:cNvPr id="6" name="Título 1"/>
          <p:cNvSpPr txBox="1">
            <a:spLocks/>
          </p:cNvSpPr>
          <p:nvPr/>
        </p:nvSpPr>
        <p:spPr>
          <a:xfrm>
            <a:off x="1187636" y="1397091"/>
            <a:ext cx="9601196" cy="298028"/>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BO" sz="1600" u="sng" dirty="0" smtClean="0">
                <a:solidFill>
                  <a:srgbClr val="002060"/>
                </a:solidFill>
              </a:rPr>
              <a:t>Cada que pasa el </a:t>
            </a:r>
            <a:r>
              <a:rPr lang="es-BO" sz="1600" u="sng" dirty="0" err="1" smtClean="0">
                <a:solidFill>
                  <a:srgbClr val="002060"/>
                </a:solidFill>
              </a:rPr>
              <a:t>trabalengua</a:t>
            </a:r>
            <a:r>
              <a:rPr lang="es-BO" sz="1600" u="sng" dirty="0" smtClean="0">
                <a:solidFill>
                  <a:srgbClr val="002060"/>
                </a:solidFill>
              </a:rPr>
              <a:t> se le asigna un puntaje, el total será 100 puntos</a:t>
            </a:r>
            <a:endParaRPr lang="es-BO" sz="1600" u="sng" dirty="0">
              <a:solidFill>
                <a:srgbClr val="002060"/>
              </a:solidFill>
            </a:endParaRPr>
          </a:p>
        </p:txBody>
      </p:sp>
    </p:spTree>
    <p:extLst>
      <p:ext uri="{BB962C8B-B14F-4D97-AF65-F5344CB8AC3E}">
        <p14:creationId xmlns:p14="http://schemas.microsoft.com/office/powerpoint/2010/main" val="31528713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947FAE7E93BBA48AAE86D209588BA52" ma:contentTypeVersion="12" ma:contentTypeDescription="Crear nuevo documento." ma:contentTypeScope="" ma:versionID="556461fb2a551967c16561c9c4d6451f">
  <xsd:schema xmlns:xsd="http://www.w3.org/2001/XMLSchema" xmlns:xs="http://www.w3.org/2001/XMLSchema" xmlns:p="http://schemas.microsoft.com/office/2006/metadata/properties" xmlns:ns2="bae853df-5293-4d1c-8960-02212f99e47f" xmlns:ns3="785390bb-11ba-4ae5-9ca6-328a16bef388" targetNamespace="http://schemas.microsoft.com/office/2006/metadata/properties" ma:root="true" ma:fieldsID="2f6e15f4e0a656e2e8a283f117c721c2" ns2:_="" ns3:_="">
    <xsd:import namespace="bae853df-5293-4d1c-8960-02212f99e47f"/>
    <xsd:import namespace="785390bb-11ba-4ae5-9ca6-328a16bef3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853df-5293-4d1c-8960-02212f99e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5390bb-11ba-4ae5-9ca6-328a16bef388"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85390bb-11ba-4ae5-9ca6-328a16bef388">
      <UserInfo>
        <DisplayName/>
        <AccountId xsi:nil="true"/>
        <AccountType/>
      </UserInfo>
    </SharedWithUsers>
  </documentManagement>
</p:properties>
</file>

<file path=customXml/itemProps1.xml><?xml version="1.0" encoding="utf-8"?>
<ds:datastoreItem xmlns:ds="http://schemas.openxmlformats.org/officeDocument/2006/customXml" ds:itemID="{0DCFB928-4AB5-4BCD-A5AA-D5385C7DA71E}"/>
</file>

<file path=customXml/itemProps2.xml><?xml version="1.0" encoding="utf-8"?>
<ds:datastoreItem xmlns:ds="http://schemas.openxmlformats.org/officeDocument/2006/customXml" ds:itemID="{0B69608C-F804-451E-B3E1-1541708C98E0}"/>
</file>

<file path=customXml/itemProps3.xml><?xml version="1.0" encoding="utf-8"?>
<ds:datastoreItem xmlns:ds="http://schemas.openxmlformats.org/officeDocument/2006/customXml" ds:itemID="{5C112FE2-C5DC-4F1A-AB0D-47395E54DA70}"/>
</file>

<file path=docProps/app.xml><?xml version="1.0" encoding="utf-8"?>
<Properties xmlns="http://schemas.openxmlformats.org/officeDocument/2006/extended-properties" xmlns:vt="http://schemas.openxmlformats.org/officeDocument/2006/docPropsVTypes">
  <Template>Organic</Template>
  <TotalTime>208</TotalTime>
  <Words>381</Words>
  <Application>Microsoft Office PowerPoint</Application>
  <PresentationFormat>Panorámica</PresentationFormat>
  <Paragraphs>41</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Garamond</vt:lpstr>
      <vt:lpstr>Orgánico</vt:lpstr>
      <vt:lpstr>Presentación de PowerPoint</vt:lpstr>
      <vt:lpstr> ¿Qué debo hacer para ser una persona autodeterminada?  </vt:lpstr>
      <vt:lpstr> ¿Qué debo hacer para ser una persona autodeterminada?  </vt:lpstr>
      <vt:lpstr> ¿Qué debo hacer para ser una persona autodeterminada?  </vt:lpstr>
      <vt:lpstr> ¿Qué debo hacer para ser una persona autodeterminada?  </vt:lpstr>
      <vt:lpstr> ¿Qué debo hacer para ser una persona autodeterminada?  </vt:lpstr>
      <vt:lpstr>Solucionario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Miguel Corpa</dc:creator>
  <cp:lastModifiedBy>Miguel Corpa</cp:lastModifiedBy>
  <cp:revision>20</cp:revision>
  <dcterms:created xsi:type="dcterms:W3CDTF">2020-06-26T02:37:51Z</dcterms:created>
  <dcterms:modified xsi:type="dcterms:W3CDTF">2020-06-26T06:12:34Z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0x010100A947FAE7E93BBA48AAE86D209588BA52</vt:lpwstr>
  </property>
  <property fmtid="{D5CDD505-2E9C-101B-9397-08002B2CF9AE}" pid="3" name="Order">
    <vt:r8>489000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