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1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5796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5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82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9861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67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501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28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5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9709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8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3823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5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1551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0909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652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6200000">
            <a:off x="1522913" y="2530883"/>
            <a:ext cx="8965473" cy="1374911"/>
          </a:xfrm>
        </p:spPr>
        <p:txBody>
          <a:bodyPr>
            <a:normAutofit/>
          </a:bodyPr>
          <a:lstStyle/>
          <a:p>
            <a:r>
              <a:rPr lang="es-BO" sz="4800" b="1" dirty="0" smtClean="0">
                <a:solidFill>
                  <a:srgbClr val="FF0000"/>
                </a:solidFill>
              </a:rPr>
              <a:t>AUTOESTIMA</a:t>
            </a:r>
            <a:endParaRPr lang="es-BO" sz="4800" b="1" dirty="0" smtClean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261566" y="286748"/>
            <a:ext cx="2453640" cy="483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acróstico </a:t>
            </a:r>
            <a:r>
              <a:rPr lang="es-BO" b="1" dirty="0" smtClean="0"/>
              <a:t>juvenil</a:t>
            </a:r>
            <a:br>
              <a:rPr lang="es-BO" b="1" dirty="0" smtClean="0"/>
            </a:br>
            <a:r>
              <a:rPr lang="es-BO" dirty="0" err="1"/>
              <a:t>Save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Children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14663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50423" y="770074"/>
            <a:ext cx="7929154" cy="536212"/>
          </a:xfrm>
        </p:spPr>
        <p:txBody>
          <a:bodyPr>
            <a:noAutofit/>
          </a:bodyPr>
          <a:lstStyle/>
          <a:p>
            <a:r>
              <a:rPr lang="es-BO" sz="2400" b="1" u="sng" dirty="0" smtClean="0">
                <a:solidFill>
                  <a:srgbClr val="002060"/>
                </a:solidFill>
              </a:rPr>
              <a:t/>
            </a:r>
            <a:br>
              <a:rPr lang="es-BO" sz="2400" b="1" u="sng" dirty="0" smtClean="0">
                <a:solidFill>
                  <a:srgbClr val="002060"/>
                </a:solidFill>
              </a:rPr>
            </a:br>
            <a:r>
              <a:rPr lang="es-BO" sz="2400" b="1" dirty="0">
                <a:solidFill>
                  <a:srgbClr val="002060"/>
                </a:solidFill>
              </a:rPr>
              <a:t>Reconozco mi autoestima cuando entiendo que</a:t>
            </a:r>
            <a:r>
              <a:rPr lang="es-BO" sz="2400" b="1" dirty="0" smtClean="0">
                <a:solidFill>
                  <a:srgbClr val="002060"/>
                </a:solidFill>
              </a:rPr>
              <a:t>:</a:t>
            </a:r>
            <a:br>
              <a:rPr lang="es-BO" sz="2400" b="1" dirty="0" smtClean="0">
                <a:solidFill>
                  <a:srgbClr val="002060"/>
                </a:solidFill>
              </a:rPr>
            </a:br>
            <a:r>
              <a:rPr lang="es-BO" sz="2400" b="1" dirty="0" smtClean="0">
                <a:solidFill>
                  <a:srgbClr val="002060"/>
                </a:solidFill>
              </a:rPr>
              <a:t>Encuentra el acróstico y sabrás del tema que tratas. </a:t>
            </a:r>
            <a:r>
              <a:rPr lang="es-BO" sz="2400" dirty="0"/>
              <a:t/>
            </a:r>
            <a:br>
              <a:rPr lang="es-BO" sz="2400" dirty="0"/>
            </a:br>
            <a:endParaRPr lang="es-BO" sz="2400" b="1" u="sng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1890" y="1436914"/>
            <a:ext cx="10147663" cy="4308975"/>
          </a:xfrm>
        </p:spPr>
        <p:txBody>
          <a:bodyPr>
            <a:normAutofit fontScale="40000" lnSpcReduction="20000"/>
          </a:bodyPr>
          <a:lstStyle/>
          <a:p>
            <a:r>
              <a:rPr lang="es-BO" sz="3400" dirty="0" smtClean="0"/>
              <a:t>Valgo </a:t>
            </a:r>
            <a:r>
              <a:rPr lang="es-BO" sz="3400" dirty="0"/>
              <a:t>como persona. </a:t>
            </a:r>
            <a:r>
              <a:rPr lang="es-BO" sz="3400" dirty="0" smtClean="0"/>
              <a:t> =						Amo lo que soy</a:t>
            </a:r>
            <a:endParaRPr lang="es-BO" sz="3400" dirty="0"/>
          </a:p>
          <a:p>
            <a:r>
              <a:rPr lang="es-BO" sz="3400" dirty="0" smtClean="0"/>
              <a:t>Tengo </a:t>
            </a:r>
            <a:r>
              <a:rPr lang="es-BO" sz="3400" dirty="0"/>
              <a:t>habilidades. </a:t>
            </a:r>
            <a:r>
              <a:rPr lang="es-BO" sz="3400" dirty="0" smtClean="0"/>
              <a:t>	=						Unido a mi talento reconozco lo bueno que soy</a:t>
            </a:r>
            <a:endParaRPr lang="es-BO" sz="3400" dirty="0"/>
          </a:p>
          <a:p>
            <a:r>
              <a:rPr lang="es-BO" sz="3400" dirty="0" smtClean="0"/>
              <a:t>Puedo </a:t>
            </a:r>
            <a:r>
              <a:rPr lang="es-BO" sz="3400" dirty="0"/>
              <a:t>reconocer y aprender de mis </a:t>
            </a:r>
            <a:r>
              <a:rPr lang="es-BO" sz="3400" dirty="0" smtClean="0"/>
              <a:t>debilidades= 		Tomo mis defectos y los cambio por mis valores</a:t>
            </a:r>
            <a:endParaRPr lang="es-BO" sz="3400" dirty="0"/>
          </a:p>
          <a:p>
            <a:r>
              <a:rPr lang="es-BO" sz="3400" dirty="0" smtClean="0"/>
              <a:t>Tengo </a:t>
            </a:r>
            <a:r>
              <a:rPr lang="es-BO" sz="3400" dirty="0"/>
              <a:t>confianza en y respeto por mí misma/o. </a:t>
            </a:r>
            <a:r>
              <a:rPr lang="es-BO" sz="3400" dirty="0" smtClean="0"/>
              <a:t>= 		Obtengo lo que me propongo con optimismo</a:t>
            </a:r>
            <a:endParaRPr lang="es-BO" sz="3400" dirty="0"/>
          </a:p>
          <a:p>
            <a:r>
              <a:rPr lang="es-BO" sz="3400" dirty="0" smtClean="0"/>
              <a:t>Puedo </a:t>
            </a:r>
            <a:r>
              <a:rPr lang="es-BO" sz="3400" dirty="0"/>
              <a:t>relacionarme con otras personas con </a:t>
            </a:r>
            <a:r>
              <a:rPr lang="es-BO" sz="3400" dirty="0" smtClean="0"/>
              <a:t>respeto</a:t>
            </a:r>
          </a:p>
          <a:p>
            <a:pPr marL="0" indent="0">
              <a:buNone/>
            </a:pPr>
            <a:r>
              <a:rPr lang="es-BO" sz="3400" dirty="0" smtClean="0"/>
              <a:t>      </a:t>
            </a:r>
            <a:r>
              <a:rPr lang="es-BO" sz="3400" dirty="0"/>
              <a:t>y me siento tratada/o como igual. </a:t>
            </a:r>
            <a:r>
              <a:rPr lang="es-BO" sz="3400" dirty="0" smtClean="0"/>
              <a:t>				</a:t>
            </a:r>
            <a:r>
              <a:rPr lang="es-BO" sz="3400" dirty="0"/>
              <a:t>	</a:t>
            </a:r>
            <a:r>
              <a:rPr lang="es-BO" sz="3400" dirty="0" smtClean="0"/>
              <a:t> Evito el orgullo y practico la empatía</a:t>
            </a:r>
            <a:endParaRPr lang="es-BO" sz="3400" dirty="0"/>
          </a:p>
          <a:p>
            <a:r>
              <a:rPr lang="es-BO" sz="3400" dirty="0" smtClean="0"/>
              <a:t>Reconozco </a:t>
            </a:r>
            <a:r>
              <a:rPr lang="es-BO" sz="3400" dirty="0"/>
              <a:t>y amo mi cuerpo y sus cambios, y lo protejo </a:t>
            </a:r>
            <a:endParaRPr lang="es-BO" sz="3400" dirty="0" smtClean="0"/>
          </a:p>
          <a:p>
            <a:pPr marL="0" indent="0">
              <a:buNone/>
            </a:pPr>
            <a:r>
              <a:rPr lang="es-BO" sz="3400" dirty="0"/>
              <a:t> </a:t>
            </a:r>
            <a:r>
              <a:rPr lang="es-BO" sz="3400" dirty="0" smtClean="0"/>
              <a:t>      de </a:t>
            </a:r>
            <a:r>
              <a:rPr lang="es-BO" sz="3400" dirty="0"/>
              <a:t>situaciones que no deseo. </a:t>
            </a:r>
            <a:r>
              <a:rPr lang="es-BO" sz="3400" dirty="0" smtClean="0"/>
              <a:t>					 Siento que soy valiosa/o y por ello me cuido.</a:t>
            </a:r>
            <a:endParaRPr lang="es-BO" sz="3400" dirty="0"/>
          </a:p>
          <a:p>
            <a:r>
              <a:rPr lang="es-BO" sz="3400" dirty="0" smtClean="0"/>
              <a:t>Puedo </a:t>
            </a:r>
            <a:r>
              <a:rPr lang="es-BO" sz="3400" dirty="0"/>
              <a:t>decir lo que no me gusta y cuestionar </a:t>
            </a:r>
            <a:r>
              <a:rPr lang="es-BO" sz="3400" dirty="0" smtClean="0"/>
              <a:t>situaciones</a:t>
            </a:r>
          </a:p>
          <a:p>
            <a:pPr marL="0" indent="0">
              <a:buNone/>
            </a:pPr>
            <a:r>
              <a:rPr lang="es-BO" sz="3400" dirty="0" smtClean="0"/>
              <a:t>      </a:t>
            </a:r>
            <a:r>
              <a:rPr lang="es-BO" sz="3400" dirty="0"/>
              <a:t>de mi entorno que no considero justas. </a:t>
            </a:r>
            <a:r>
              <a:rPr lang="es-BO" sz="3400" dirty="0" smtClean="0"/>
              <a:t>				 Tengo la capacidad y la libertad de decir las cosas que no me agradan</a:t>
            </a:r>
            <a:endParaRPr lang="es-BO" sz="3400" dirty="0"/>
          </a:p>
          <a:p>
            <a:r>
              <a:rPr lang="es-BO" sz="3400" dirty="0" smtClean="0"/>
              <a:t>Defiendo </a:t>
            </a:r>
            <a:r>
              <a:rPr lang="es-BO" sz="3400" dirty="0"/>
              <a:t>mis derechos y planteo mis necesidades sin culpa. </a:t>
            </a:r>
            <a:r>
              <a:rPr lang="es-BO" sz="3400" dirty="0" smtClean="0"/>
              <a:t>	  Integro a mi vida mis derechos y trabajo para defenderlas.</a:t>
            </a:r>
            <a:endParaRPr lang="es-BO" sz="3400" dirty="0"/>
          </a:p>
          <a:p>
            <a:r>
              <a:rPr lang="es-BO" sz="3400" dirty="0" smtClean="0"/>
              <a:t>No </a:t>
            </a:r>
            <a:r>
              <a:rPr lang="es-BO" sz="3400" dirty="0"/>
              <a:t>permito que me discriminen por ninguna razón. </a:t>
            </a:r>
            <a:r>
              <a:rPr lang="es-BO" sz="3400" dirty="0" smtClean="0"/>
              <a:t>		 Mis derechos terminan cuando comienzan los derechos de los demás.</a:t>
            </a:r>
            <a:endParaRPr lang="es-BO" sz="3400" dirty="0"/>
          </a:p>
          <a:p>
            <a:r>
              <a:rPr lang="es-BO" sz="3400" dirty="0" smtClean="0"/>
              <a:t>Evito </a:t>
            </a:r>
            <a:r>
              <a:rPr lang="es-BO" sz="3400" dirty="0"/>
              <a:t>situaciones violentas que me lastimen. </a:t>
            </a:r>
            <a:r>
              <a:rPr lang="es-BO" sz="3400" dirty="0" smtClean="0"/>
              <a:t>			 Amo la justicia y denuncio a la violencia. </a:t>
            </a:r>
            <a:endParaRPr lang="es-BO" sz="3400" dirty="0"/>
          </a:p>
          <a:p>
            <a:endParaRPr lang="es-B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261566" y="286748"/>
            <a:ext cx="2453640" cy="483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acróstico </a:t>
            </a:r>
            <a:r>
              <a:rPr lang="es-BO" b="1" dirty="0" smtClean="0"/>
              <a:t>juvenil</a:t>
            </a:r>
            <a:br>
              <a:rPr lang="es-BO" b="1" dirty="0" smtClean="0"/>
            </a:br>
            <a:r>
              <a:rPr lang="es-BO" dirty="0" err="1"/>
              <a:t>Save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Children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26398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70074"/>
            <a:ext cx="9601196" cy="298028"/>
          </a:xfrm>
        </p:spPr>
        <p:txBody>
          <a:bodyPr>
            <a:normAutofit fontScale="90000"/>
          </a:bodyPr>
          <a:lstStyle/>
          <a:p>
            <a:r>
              <a:rPr lang="es-BO" u="sng" dirty="0" smtClean="0">
                <a:solidFill>
                  <a:srgbClr val="002060"/>
                </a:solidFill>
              </a:rPr>
              <a:t>Solucionario</a:t>
            </a:r>
            <a:endParaRPr lang="es-BO" u="sng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1253401"/>
            <a:ext cx="10108472" cy="4622468"/>
          </a:xfrm>
        </p:spPr>
        <p:txBody>
          <a:bodyPr>
            <a:normAutofit fontScale="62500" lnSpcReduction="20000"/>
          </a:bodyPr>
          <a:lstStyle/>
          <a:p>
            <a:r>
              <a:rPr lang="es-BO" dirty="0"/>
              <a:t>Valgo como persona.  =						</a:t>
            </a:r>
            <a:r>
              <a:rPr lang="es-BO" dirty="0" smtClean="0"/>
              <a:t>=	</a:t>
            </a:r>
            <a:r>
              <a:rPr lang="es-BO" dirty="0" smtClean="0">
                <a:solidFill>
                  <a:srgbClr val="FF0000"/>
                </a:solidFill>
              </a:rPr>
              <a:t>A</a:t>
            </a:r>
            <a:r>
              <a:rPr lang="es-BO" dirty="0" smtClean="0"/>
              <a:t>mo </a:t>
            </a:r>
            <a:r>
              <a:rPr lang="es-BO" dirty="0"/>
              <a:t>lo que soy</a:t>
            </a:r>
          </a:p>
          <a:p>
            <a:r>
              <a:rPr lang="es-BO" dirty="0"/>
              <a:t>Tengo habilidades. 	=						</a:t>
            </a:r>
            <a:r>
              <a:rPr lang="es-BO" dirty="0" smtClean="0"/>
              <a:t>=	</a:t>
            </a:r>
            <a:r>
              <a:rPr lang="es-BO" dirty="0" smtClean="0">
                <a:solidFill>
                  <a:srgbClr val="FF0000"/>
                </a:solidFill>
              </a:rPr>
              <a:t>U</a:t>
            </a:r>
            <a:r>
              <a:rPr lang="es-BO" dirty="0" smtClean="0"/>
              <a:t>nido </a:t>
            </a:r>
            <a:r>
              <a:rPr lang="es-BO" dirty="0"/>
              <a:t>a mi talento reconozco lo bueno que soy</a:t>
            </a:r>
          </a:p>
          <a:p>
            <a:r>
              <a:rPr lang="es-BO" dirty="0"/>
              <a:t>Puedo reconocer y aprender de mis debilidades= 		</a:t>
            </a:r>
            <a:r>
              <a:rPr lang="es-BO" dirty="0" smtClean="0"/>
              <a:t>=	</a:t>
            </a:r>
            <a:r>
              <a:rPr lang="es-BO" dirty="0" smtClean="0">
                <a:solidFill>
                  <a:srgbClr val="FF0000"/>
                </a:solidFill>
              </a:rPr>
              <a:t>T</a:t>
            </a:r>
            <a:r>
              <a:rPr lang="es-BO" dirty="0" smtClean="0"/>
              <a:t>omo </a:t>
            </a:r>
            <a:r>
              <a:rPr lang="es-BO" dirty="0"/>
              <a:t>mis defectos y los cambio por mis valores</a:t>
            </a:r>
          </a:p>
          <a:p>
            <a:r>
              <a:rPr lang="es-BO" dirty="0"/>
              <a:t>Tengo confianza en y respeto por mí misma/o. = 		</a:t>
            </a:r>
            <a:r>
              <a:rPr lang="es-BO" dirty="0" smtClean="0"/>
              <a:t>=	</a:t>
            </a:r>
            <a:r>
              <a:rPr lang="es-BO" dirty="0" smtClean="0">
                <a:solidFill>
                  <a:srgbClr val="FF0000"/>
                </a:solidFill>
              </a:rPr>
              <a:t>O</a:t>
            </a:r>
            <a:r>
              <a:rPr lang="es-BO" dirty="0" smtClean="0"/>
              <a:t>btengo </a:t>
            </a:r>
            <a:r>
              <a:rPr lang="es-BO" dirty="0"/>
              <a:t>lo que me propongo con optimismo</a:t>
            </a:r>
          </a:p>
          <a:p>
            <a:r>
              <a:rPr lang="es-BO" dirty="0"/>
              <a:t>Puedo relacionarme con otras personas con respeto</a:t>
            </a:r>
          </a:p>
          <a:p>
            <a:pPr marL="0" indent="0">
              <a:buNone/>
            </a:pPr>
            <a:r>
              <a:rPr lang="es-BO" dirty="0"/>
              <a:t>      y me siento tratada/o como igual. 				=</a:t>
            </a:r>
            <a:r>
              <a:rPr lang="es-BO" dirty="0" smtClean="0"/>
              <a:t>	</a:t>
            </a:r>
            <a:r>
              <a:rPr lang="es-BO" dirty="0" smtClean="0">
                <a:solidFill>
                  <a:srgbClr val="FF0000"/>
                </a:solidFill>
              </a:rPr>
              <a:t>E</a:t>
            </a:r>
            <a:r>
              <a:rPr lang="es-BO" dirty="0" smtClean="0"/>
              <a:t>vito </a:t>
            </a:r>
            <a:r>
              <a:rPr lang="es-BO" dirty="0"/>
              <a:t>el orgullo y practico la empatía</a:t>
            </a:r>
          </a:p>
          <a:p>
            <a:r>
              <a:rPr lang="es-BO" dirty="0"/>
              <a:t>Reconozco y amo mi cuerpo y sus cambios, y lo protejo </a:t>
            </a:r>
          </a:p>
          <a:p>
            <a:pPr marL="0" indent="0">
              <a:buNone/>
            </a:pPr>
            <a:r>
              <a:rPr lang="es-BO" dirty="0"/>
              <a:t>       de situaciones que no deseo. 					</a:t>
            </a:r>
            <a:r>
              <a:rPr lang="es-BO" dirty="0" smtClean="0"/>
              <a:t>=	</a:t>
            </a:r>
            <a:r>
              <a:rPr lang="es-BO" dirty="0" smtClean="0">
                <a:solidFill>
                  <a:srgbClr val="FF0000"/>
                </a:solidFill>
              </a:rPr>
              <a:t>S</a:t>
            </a:r>
            <a:r>
              <a:rPr lang="es-BO" dirty="0" smtClean="0"/>
              <a:t>iento </a:t>
            </a:r>
            <a:r>
              <a:rPr lang="es-BO" dirty="0"/>
              <a:t>que soy valiosa/o y por ello me cuido.</a:t>
            </a:r>
          </a:p>
          <a:p>
            <a:r>
              <a:rPr lang="es-BO" dirty="0"/>
              <a:t>Puedo decir lo que no me gusta y cuestionar situaciones</a:t>
            </a:r>
          </a:p>
          <a:p>
            <a:pPr marL="0" indent="0">
              <a:buNone/>
            </a:pPr>
            <a:r>
              <a:rPr lang="es-BO" dirty="0"/>
              <a:t>      de mi entorno que no considero justas. 				</a:t>
            </a:r>
            <a:r>
              <a:rPr lang="es-BO" dirty="0" smtClean="0"/>
              <a:t>=	</a:t>
            </a:r>
            <a:r>
              <a:rPr lang="es-BO" dirty="0" smtClean="0">
                <a:solidFill>
                  <a:srgbClr val="FF0000"/>
                </a:solidFill>
              </a:rPr>
              <a:t>T</a:t>
            </a:r>
            <a:r>
              <a:rPr lang="es-BO" dirty="0" smtClean="0"/>
              <a:t>engo </a:t>
            </a:r>
            <a:r>
              <a:rPr lang="es-BO" dirty="0"/>
              <a:t>la capacidad y la libertad de decir las cosas que no me agradan</a:t>
            </a:r>
          </a:p>
          <a:p>
            <a:r>
              <a:rPr lang="es-BO" dirty="0"/>
              <a:t>Defiendo mis derechos y planteo mis </a:t>
            </a:r>
            <a:r>
              <a:rPr lang="es-BO" dirty="0" smtClean="0"/>
              <a:t>necesidades </a:t>
            </a:r>
            <a:r>
              <a:rPr lang="es-BO" dirty="0"/>
              <a:t>sin culpa. </a:t>
            </a:r>
            <a:r>
              <a:rPr lang="es-BO" dirty="0" smtClean="0"/>
              <a:t>	</a:t>
            </a:r>
            <a:r>
              <a:rPr lang="es-BO" dirty="0" smtClean="0">
                <a:solidFill>
                  <a:srgbClr val="FF0000"/>
                </a:solidFill>
              </a:rPr>
              <a:t>I</a:t>
            </a:r>
            <a:r>
              <a:rPr lang="es-BO" dirty="0" smtClean="0"/>
              <a:t>ntegro </a:t>
            </a:r>
            <a:r>
              <a:rPr lang="es-BO" dirty="0"/>
              <a:t>a mi vida mis derechos y trabajo para defenderlas.</a:t>
            </a:r>
          </a:p>
          <a:p>
            <a:r>
              <a:rPr lang="es-BO" dirty="0"/>
              <a:t>No permito que me discriminen por ninguna razón. 	</a:t>
            </a:r>
            <a:r>
              <a:rPr lang="es-BO" dirty="0" smtClean="0"/>
              <a:t>=</a:t>
            </a:r>
            <a:r>
              <a:rPr lang="es-BO" dirty="0"/>
              <a:t>	</a:t>
            </a:r>
            <a:r>
              <a:rPr lang="es-BO" dirty="0" smtClean="0">
                <a:solidFill>
                  <a:srgbClr val="FF0000"/>
                </a:solidFill>
              </a:rPr>
              <a:t>M</a:t>
            </a:r>
            <a:r>
              <a:rPr lang="es-BO" dirty="0" smtClean="0"/>
              <a:t>is </a:t>
            </a:r>
            <a:r>
              <a:rPr lang="es-BO" dirty="0"/>
              <a:t>derechos terminan cuando comienzan los derechos de </a:t>
            </a:r>
            <a:r>
              <a:rPr lang="es-BO" dirty="0" smtClean="0"/>
              <a:t>												los </a:t>
            </a:r>
            <a:r>
              <a:rPr lang="es-BO" dirty="0"/>
              <a:t>demás.</a:t>
            </a:r>
          </a:p>
          <a:p>
            <a:r>
              <a:rPr lang="es-BO" dirty="0"/>
              <a:t>Evito situaciones violentas que me lastimen. 			 </a:t>
            </a:r>
            <a:r>
              <a:rPr lang="es-BO" dirty="0" smtClean="0"/>
              <a:t>=	</a:t>
            </a:r>
            <a:r>
              <a:rPr lang="es-BO" dirty="0" smtClean="0">
                <a:solidFill>
                  <a:srgbClr val="FF0000"/>
                </a:solidFill>
              </a:rPr>
              <a:t>A</a:t>
            </a:r>
            <a:r>
              <a:rPr lang="es-BO" dirty="0" smtClean="0"/>
              <a:t>mo </a:t>
            </a:r>
            <a:r>
              <a:rPr lang="es-BO" dirty="0"/>
              <a:t>la justicia y denuncio a la violencia. </a:t>
            </a:r>
          </a:p>
          <a:p>
            <a:pPr marL="0" indent="0">
              <a:buNone/>
            </a:pPr>
            <a:endParaRPr lang="es-BO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562012" y="101449"/>
            <a:ext cx="2453640" cy="483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acróstico </a:t>
            </a:r>
            <a:r>
              <a:rPr lang="es-BO" b="1" dirty="0" smtClean="0"/>
              <a:t>juvenil</a:t>
            </a:r>
            <a:br>
              <a:rPr lang="es-BO" b="1" dirty="0" smtClean="0"/>
            </a:br>
            <a:r>
              <a:rPr lang="es-BO" dirty="0" err="1"/>
              <a:t>Save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Children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15287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743199" y="770074"/>
            <a:ext cx="6518367" cy="1071789"/>
          </a:xfrm>
        </p:spPr>
        <p:txBody>
          <a:bodyPr>
            <a:noAutofit/>
          </a:bodyPr>
          <a:lstStyle/>
          <a:p>
            <a:pPr algn="ctr"/>
            <a:r>
              <a:rPr lang="es-BO" sz="3200" dirty="0" smtClean="0">
                <a:solidFill>
                  <a:srgbClr val="002060"/>
                </a:solidFill>
              </a:rPr>
              <a:t>Algunas palabras donde puedes formar </a:t>
            </a:r>
            <a:r>
              <a:rPr lang="es-BO" sz="3200" dirty="0" smtClean="0">
                <a:solidFill>
                  <a:srgbClr val="002060"/>
                </a:solidFill>
              </a:rPr>
              <a:t>acrósticos</a:t>
            </a:r>
            <a:endParaRPr lang="es-BO" sz="3200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81892" y="1621222"/>
            <a:ext cx="10265228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s-BO" sz="2000" b="1" dirty="0"/>
              <a:t>“</a:t>
            </a:r>
            <a:r>
              <a:rPr lang="es-BO" sz="1600" b="1" dirty="0"/>
              <a:t>Amor”</a:t>
            </a:r>
            <a:endParaRPr lang="es-BO" sz="1600" dirty="0"/>
          </a:p>
          <a:p>
            <a:pPr marL="0" indent="0">
              <a:buNone/>
            </a:pPr>
            <a:r>
              <a:rPr lang="es-BO" sz="1600" b="1" dirty="0"/>
              <a:t>A</a:t>
            </a:r>
            <a:r>
              <a:rPr lang="es-BO" sz="1600" dirty="0"/>
              <a:t>l amanecer te he dicho</a:t>
            </a:r>
            <a:br>
              <a:rPr lang="es-BO" sz="1600" dirty="0"/>
            </a:br>
            <a:r>
              <a:rPr lang="es-BO" sz="1600" b="1" dirty="0"/>
              <a:t>M</a:t>
            </a:r>
            <a:r>
              <a:rPr lang="es-BO" sz="1600" dirty="0"/>
              <a:t>i dulce princesa de los</a:t>
            </a:r>
            <a:br>
              <a:rPr lang="es-BO" sz="1600" dirty="0"/>
            </a:br>
            <a:r>
              <a:rPr lang="es-BO" sz="1600" b="1" dirty="0"/>
              <a:t>O</a:t>
            </a:r>
            <a:r>
              <a:rPr lang="es-BO" sz="1600" dirty="0"/>
              <a:t>jos brillantes, que mi sentir es</a:t>
            </a:r>
            <a:br>
              <a:rPr lang="es-BO" sz="1600" dirty="0"/>
            </a:br>
            <a:r>
              <a:rPr lang="es-BO" sz="1600" b="1" dirty="0"/>
              <a:t>R</a:t>
            </a:r>
            <a:r>
              <a:rPr lang="es-BO" sz="1600" dirty="0"/>
              <a:t>eal como real son tus ojos </a:t>
            </a:r>
            <a:r>
              <a:rPr lang="es-BO" sz="1600" dirty="0" smtClean="0"/>
              <a:t>azules</a:t>
            </a:r>
          </a:p>
          <a:p>
            <a:pPr marL="0" indent="0">
              <a:buNone/>
            </a:pPr>
            <a:r>
              <a:rPr lang="es-BO" sz="1600" b="1" dirty="0" smtClean="0"/>
              <a:t>“Constancia”</a:t>
            </a:r>
            <a:endParaRPr lang="es-BO" sz="1600" b="1" dirty="0"/>
          </a:p>
          <a:p>
            <a:pPr marL="0" indent="0">
              <a:buNone/>
            </a:pPr>
            <a:r>
              <a:rPr lang="es-BO" sz="1600" b="1" dirty="0" smtClean="0"/>
              <a:t>C</a:t>
            </a:r>
            <a:r>
              <a:rPr lang="es-BO" sz="1600" dirty="0" smtClean="0"/>
              <a:t>ontrola tu mente</a:t>
            </a:r>
          </a:p>
          <a:p>
            <a:pPr marL="0" indent="0">
              <a:buNone/>
            </a:pPr>
            <a:r>
              <a:rPr lang="es-BO" sz="1600" b="1" dirty="0" smtClean="0"/>
              <a:t>O</a:t>
            </a:r>
            <a:r>
              <a:rPr lang="es-BO" sz="1600" dirty="0" smtClean="0"/>
              <a:t>lvida tus limites</a:t>
            </a:r>
          </a:p>
          <a:p>
            <a:pPr marL="0" indent="0">
              <a:buNone/>
            </a:pPr>
            <a:r>
              <a:rPr lang="es-BO" sz="1600" b="1" dirty="0" smtClean="0"/>
              <a:t>N</a:t>
            </a:r>
            <a:r>
              <a:rPr lang="es-BO" sz="1600" dirty="0" smtClean="0"/>
              <a:t>utre tu cuerpo</a:t>
            </a:r>
          </a:p>
          <a:p>
            <a:pPr marL="0" indent="0">
              <a:buNone/>
            </a:pPr>
            <a:r>
              <a:rPr lang="es-BO" sz="1600" b="1" dirty="0" smtClean="0"/>
              <a:t>S</a:t>
            </a:r>
            <a:r>
              <a:rPr lang="es-BO" sz="1600" dirty="0" smtClean="0"/>
              <a:t>iente tu fortaleza</a:t>
            </a:r>
          </a:p>
          <a:p>
            <a:pPr marL="0" indent="0">
              <a:buNone/>
            </a:pPr>
            <a:r>
              <a:rPr lang="es-BO" sz="1600" b="1" dirty="0" smtClean="0"/>
              <a:t>T</a:t>
            </a:r>
            <a:r>
              <a:rPr lang="es-BO" sz="1600" dirty="0" smtClean="0"/>
              <a:t>oma el riesgo</a:t>
            </a:r>
          </a:p>
          <a:p>
            <a:pPr marL="0" indent="0">
              <a:buNone/>
            </a:pPr>
            <a:r>
              <a:rPr lang="es-BO" sz="1600" b="1" dirty="0" smtClean="0"/>
              <a:t>A</a:t>
            </a:r>
            <a:r>
              <a:rPr lang="es-BO" sz="1600" dirty="0" smtClean="0"/>
              <a:t>lcanza tus metas</a:t>
            </a:r>
          </a:p>
          <a:p>
            <a:pPr marL="0" indent="0">
              <a:buNone/>
            </a:pPr>
            <a:r>
              <a:rPr lang="es-BO" sz="1600" b="1" dirty="0" smtClean="0"/>
              <a:t>N</a:t>
            </a:r>
            <a:r>
              <a:rPr lang="es-BO" sz="1600" dirty="0" smtClean="0"/>
              <a:t>oquea tus miedos</a:t>
            </a:r>
          </a:p>
          <a:p>
            <a:pPr marL="0" indent="0">
              <a:buNone/>
            </a:pPr>
            <a:r>
              <a:rPr lang="es-BO" sz="1600" b="1" dirty="0" smtClean="0"/>
              <a:t>C</a:t>
            </a:r>
            <a:r>
              <a:rPr lang="es-BO" sz="1600" dirty="0" smtClean="0"/>
              <a:t>ultiva hábitos</a:t>
            </a:r>
          </a:p>
          <a:p>
            <a:pPr marL="0" indent="0">
              <a:buNone/>
            </a:pPr>
            <a:r>
              <a:rPr lang="es-BO" sz="1600" b="1" dirty="0" smtClean="0"/>
              <a:t>I</a:t>
            </a:r>
            <a:r>
              <a:rPr lang="es-BO" sz="1600" dirty="0" smtClean="0"/>
              <a:t>gnora lo negativo</a:t>
            </a:r>
          </a:p>
          <a:p>
            <a:pPr marL="0" indent="0">
              <a:buNone/>
            </a:pPr>
            <a:r>
              <a:rPr lang="es-BO" sz="1600" b="1" dirty="0" smtClean="0"/>
              <a:t>A</a:t>
            </a:r>
            <a:r>
              <a:rPr lang="es-BO" sz="1600" dirty="0" smtClean="0"/>
              <a:t>sume el reto</a:t>
            </a:r>
            <a:endParaRPr lang="es-BO" sz="1600" dirty="0"/>
          </a:p>
          <a:p>
            <a:pPr marL="0" indent="0">
              <a:buNone/>
            </a:pPr>
            <a:r>
              <a:rPr lang="es-BO" sz="2000" dirty="0"/>
              <a:t/>
            </a:r>
            <a:br>
              <a:rPr lang="es-BO" sz="2000" dirty="0"/>
            </a:br>
            <a:r>
              <a:rPr lang="es-BO" dirty="0"/>
              <a:t/>
            </a:r>
            <a:br>
              <a:rPr lang="es-BO" dirty="0"/>
            </a:br>
            <a:endParaRPr kumimoji="0" lang="es-BO" altLang="es-B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509760" y="103868"/>
            <a:ext cx="2453640" cy="483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acróstico </a:t>
            </a:r>
            <a:r>
              <a:rPr lang="es-BO" b="1" dirty="0" smtClean="0"/>
              <a:t>juvenil</a:t>
            </a:r>
            <a:br>
              <a:rPr lang="es-BO" b="1" dirty="0" smtClean="0"/>
            </a:br>
            <a:r>
              <a:rPr lang="es-BO" dirty="0" err="1"/>
              <a:t>Save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Children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070313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47FAE7E93BBA48AAE86D209588BA52" ma:contentTypeVersion="12" ma:contentTypeDescription="Crear nuevo documento." ma:contentTypeScope="" ma:versionID="556461fb2a551967c16561c9c4d6451f">
  <xsd:schema xmlns:xsd="http://www.w3.org/2001/XMLSchema" xmlns:xs="http://www.w3.org/2001/XMLSchema" xmlns:p="http://schemas.microsoft.com/office/2006/metadata/properties" xmlns:ns2="bae853df-5293-4d1c-8960-02212f99e47f" xmlns:ns3="785390bb-11ba-4ae5-9ca6-328a16bef388" targetNamespace="http://schemas.microsoft.com/office/2006/metadata/properties" ma:root="true" ma:fieldsID="2f6e15f4e0a656e2e8a283f117c721c2" ns2:_="" ns3:_="">
    <xsd:import namespace="bae853df-5293-4d1c-8960-02212f99e47f"/>
    <xsd:import namespace="785390bb-11ba-4ae5-9ca6-328a16bef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853df-5293-4d1c-8960-02212f99e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390bb-11ba-4ae5-9ca6-328a16bef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5390bb-11ba-4ae5-9ca6-328a16bef38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338941F-96F4-4B97-AD37-B553726B34B6}"/>
</file>

<file path=customXml/itemProps2.xml><?xml version="1.0" encoding="utf-8"?>
<ds:datastoreItem xmlns:ds="http://schemas.openxmlformats.org/officeDocument/2006/customXml" ds:itemID="{469ED6CA-A562-4573-9B83-3F4A8318CE87}"/>
</file>

<file path=customXml/itemProps3.xml><?xml version="1.0" encoding="utf-8"?>
<ds:datastoreItem xmlns:ds="http://schemas.openxmlformats.org/officeDocument/2006/customXml" ds:itemID="{388703C1-CED6-4BEB-8867-FC38F13AC9E0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</TotalTime>
  <Words>34</Words>
  <Application>Microsoft Office PowerPoint</Application>
  <PresentationFormat>Panorámica</PresentationFormat>
  <Paragraphs>48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Orgánico</vt:lpstr>
      <vt:lpstr>Presentación de PowerPoint</vt:lpstr>
      <vt:lpstr> Reconozco mi autoestima cuando entiendo que: Encuentra el acróstico y sabrás del tema que tratas.  </vt:lpstr>
      <vt:lpstr>Solucionario</vt:lpstr>
      <vt:lpstr>Algunas palabras donde puedes formar acrósticos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Miguel Corpa</dc:creator>
  <cp:lastModifiedBy>Miguel Corpa</cp:lastModifiedBy>
  <cp:revision>13</cp:revision>
  <dcterms:created xsi:type="dcterms:W3CDTF">2020-06-26T02:37:51Z</dcterms:created>
  <dcterms:modified xsi:type="dcterms:W3CDTF">2020-06-26T05:18:24Z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0x010100A947FAE7E93BBA48AAE86D209588BA52</vt:lpwstr>
  </property>
  <property fmtid="{D5CDD505-2E9C-101B-9397-08002B2CF9AE}" pid="3" name="Order">
    <vt:r8>488900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