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39F9B-C795-A675-6141-AF771B2FBD5D}" v="307" dt="2020-04-27T21:49:58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ez, Carlos" userId="S::carlos.arnez@savethechildren.org::936d68bd-de1b-4a0d-afd3-0a3c0f548bdc" providerId="AD" clId="Web-{33F39F9B-C795-A675-6141-AF771B2FBD5D}"/>
    <pc:docChg chg="delSld modSld">
      <pc:chgData name="Arnez, Carlos" userId="S::carlos.arnez@savethechildren.org::936d68bd-de1b-4a0d-afd3-0a3c0f548bdc" providerId="AD" clId="Web-{33F39F9B-C795-A675-6141-AF771B2FBD5D}" dt="2020-04-27T21:49:58.952" v="303" actId="20577"/>
      <pc:docMkLst>
        <pc:docMk/>
      </pc:docMkLst>
      <pc:sldChg chg="modSp">
        <pc:chgData name="Arnez, Carlos" userId="S::carlos.arnez@savethechildren.org::936d68bd-de1b-4a0d-afd3-0a3c0f548bdc" providerId="AD" clId="Web-{33F39F9B-C795-A675-6141-AF771B2FBD5D}" dt="2020-04-27T21:39:57.666" v="143" actId="20577"/>
        <pc:sldMkLst>
          <pc:docMk/>
          <pc:sldMk cId="2471138228" sldId="268"/>
        </pc:sldMkLst>
        <pc:spChg chg="mod">
          <ac:chgData name="Arnez, Carlos" userId="S::carlos.arnez@savethechildren.org::936d68bd-de1b-4a0d-afd3-0a3c0f548bdc" providerId="AD" clId="Web-{33F39F9B-C795-A675-6141-AF771B2FBD5D}" dt="2020-04-27T21:39:57.666" v="143" actId="20577"/>
          <ac:spMkLst>
            <pc:docMk/>
            <pc:sldMk cId="2471138228" sldId="268"/>
            <ac:spMk id="2" creationId="{00000000-0000-0000-0000-000000000000}"/>
          </ac:spMkLst>
        </pc:spChg>
      </pc:sldChg>
      <pc:sldChg chg="modSp">
        <pc:chgData name="Arnez, Carlos" userId="S::carlos.arnez@savethechildren.org::936d68bd-de1b-4a0d-afd3-0a3c0f548bdc" providerId="AD" clId="Web-{33F39F9B-C795-A675-6141-AF771B2FBD5D}" dt="2020-04-27T21:49:58.952" v="302" actId="20577"/>
        <pc:sldMkLst>
          <pc:docMk/>
          <pc:sldMk cId="1732150554" sldId="269"/>
        </pc:sldMkLst>
        <pc:spChg chg="mod">
          <ac:chgData name="Arnez, Carlos" userId="S::carlos.arnez@savethechildren.org::936d68bd-de1b-4a0d-afd3-0a3c0f548bdc" providerId="AD" clId="Web-{33F39F9B-C795-A675-6141-AF771B2FBD5D}" dt="2020-04-27T21:49:58.952" v="302" actId="20577"/>
          <ac:spMkLst>
            <pc:docMk/>
            <pc:sldMk cId="1732150554" sldId="269"/>
            <ac:spMk id="5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33F39F9B-C795-A675-6141-AF771B2FBD5D}" dt="2020-04-27T21:43:17.371" v="225" actId="20577"/>
          <ac:spMkLst>
            <pc:docMk/>
            <pc:sldMk cId="1732150554" sldId="269"/>
            <ac:spMk id="6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33F39F9B-C795-A675-6141-AF771B2FBD5D}" dt="2020-04-27T21:44:36.356" v="290" actId="20577"/>
          <ac:spMkLst>
            <pc:docMk/>
            <pc:sldMk cId="1732150554" sldId="269"/>
            <ac:spMk id="8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33F39F9B-C795-A675-6141-AF771B2FBD5D}" dt="2020-04-27T21:43:22.168" v="227" actId="1076"/>
          <ac:spMkLst>
            <pc:docMk/>
            <pc:sldMk cId="1732150554" sldId="269"/>
            <ac:spMk id="9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33F39F9B-C795-A675-6141-AF771B2FBD5D}" dt="2020-04-27T21:44:53.950" v="293" actId="20577"/>
          <ac:spMkLst>
            <pc:docMk/>
            <pc:sldMk cId="1732150554" sldId="269"/>
            <ac:spMk id="10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33F39F9B-C795-A675-6141-AF771B2FBD5D}" dt="2020-04-27T21:42:26.136" v="155" actId="1076"/>
          <ac:picMkLst>
            <pc:docMk/>
            <pc:sldMk cId="1732150554" sldId="269"/>
            <ac:picMk id="12" creationId="{00000000-0000-0000-0000-000000000000}"/>
          </ac:picMkLst>
        </pc:picChg>
        <pc:picChg chg="mod">
          <ac:chgData name="Arnez, Carlos" userId="S::carlos.arnez@savethechildren.org::936d68bd-de1b-4a0d-afd3-0a3c0f548bdc" providerId="AD" clId="Web-{33F39F9B-C795-A675-6141-AF771B2FBD5D}" dt="2020-04-27T21:41:56.667" v="150" actId="688"/>
          <ac:picMkLst>
            <pc:docMk/>
            <pc:sldMk cId="1732150554" sldId="269"/>
            <ac:picMk id="4098" creationId="{00000000-0000-0000-0000-000000000000}"/>
          </ac:picMkLst>
        </pc:picChg>
      </pc:sldChg>
      <pc:sldChg chg="del">
        <pc:chgData name="Arnez, Carlos" userId="S::carlos.arnez@savethechildren.org::936d68bd-de1b-4a0d-afd3-0a3c0f548bdc" providerId="AD" clId="Web-{33F39F9B-C795-A675-6141-AF771B2FBD5D}" dt="2020-04-27T21:41:04.870" v="145"/>
        <pc:sldMkLst>
          <pc:docMk/>
          <pc:sldMk cId="761798633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80426" y="1026840"/>
            <a:ext cx="8430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BO" sz="2800">
                <a:solidFill>
                  <a:srgbClr val="FF0000"/>
                </a:solidFill>
              </a:rPr>
              <a:t>¿Qué es participación y </a:t>
            </a:r>
          </a:p>
          <a:p>
            <a:pPr lvl="0"/>
            <a:r>
              <a:rPr lang="es-BO" sz="2800">
                <a:solidFill>
                  <a:srgbClr val="FF0000"/>
                </a:solidFill>
              </a:rPr>
              <a:t>protagonismo de adolescentes?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27159" y="2212845"/>
            <a:ext cx="6992621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BO" sz="2400">
                <a:latin typeface="Gill Sans MT" panose="020B0502020104020203" pitchFamily="34" charset="0"/>
                <a:ea typeface="Times New Roman" panose="02020603050405020304" pitchFamily="18" charset="0"/>
              </a:rPr>
              <a:t>Es la capacidad de: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BO" sz="2400">
                <a:latin typeface="Gill Sans MT"/>
                <a:ea typeface="Times New Roman" panose="02020603050405020304" pitchFamily="18" charset="0"/>
              </a:rPr>
              <a:t>Expresarse,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BO" sz="2400">
                <a:latin typeface="Gill Sans MT"/>
                <a:ea typeface="Times New Roman" panose="02020603050405020304" pitchFamily="18" charset="0"/>
              </a:rPr>
              <a:t>Participar, </a:t>
            </a:r>
            <a:endParaRPr lang="es-BO" sz="240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BO" sz="2400">
                <a:latin typeface="Gill Sans MT"/>
                <a:ea typeface="Times New Roman" panose="02020603050405020304" pitchFamily="18" charset="0"/>
              </a:rPr>
              <a:t>Debatir </a:t>
            </a:r>
            <a:endParaRPr lang="es-BO" sz="240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BO" sz="2400">
                <a:latin typeface="Gill Sans MT"/>
                <a:ea typeface="Times New Roman" panose="02020603050405020304" pitchFamily="18" charset="0"/>
              </a:rPr>
              <a:t>Proponer ideas </a:t>
            </a:r>
            <a:endParaRPr lang="es-BO" sz="240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MX" sz="2400">
                <a:latin typeface="Gill Sans MT"/>
                <a:ea typeface="Times New Roman" panose="02020603050405020304" pitchFamily="18" charset="0"/>
              </a:rPr>
              <a:t>Dentro de reuniones del colegio, barrio, </a:t>
            </a:r>
            <a:r>
              <a:rPr lang="es-MX" sz="2400" err="1">
                <a:latin typeface="Gill Sans MT"/>
                <a:ea typeface="Times New Roman" panose="02020603050405020304" pitchFamily="18" charset="0"/>
              </a:rPr>
              <a:t>OTB's</a:t>
            </a:r>
            <a:r>
              <a:rPr lang="es-MX" sz="2400">
                <a:latin typeface="Gill Sans MT"/>
                <a:ea typeface="Times New Roman" panose="02020603050405020304" pitchFamily="18" charset="0"/>
              </a:rPr>
              <a:t>, etc. para el bien de todos los jóvenes y adolescentes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42900" y="4877057"/>
            <a:ext cx="8401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40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just"/>
            <a:r>
              <a:rPr lang="es-ES" sz="2400">
                <a:latin typeface="Gill Sans MT" panose="020B0502020104020203" pitchFamily="34" charset="0"/>
              </a:rPr>
              <a:t>¡¡TODOS DEBEMOS LUCHAR POR NUESTROS DERECHOS !!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FF061BD-7D70-484E-A0BF-A6B93814CC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830" y="966570"/>
            <a:ext cx="2569652" cy="288847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699" y="722277"/>
            <a:ext cx="3561913" cy="341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3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incidencia poli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000" flipH="1">
            <a:off x="462716" y="1308852"/>
            <a:ext cx="3139885" cy="249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43866" y="335035"/>
            <a:ext cx="5257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s-BO" sz="2800">
                <a:solidFill>
                  <a:srgbClr val="FF0000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incidencia política y para qué sirve?</a:t>
            </a:r>
            <a:endParaRPr lang="es-BO" sz="2800">
              <a:solidFill>
                <a:srgbClr val="FF0000"/>
              </a:solidFill>
              <a:effectLst/>
              <a:latin typeface="Gill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43866" y="1720030"/>
            <a:ext cx="5298681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s-BO">
                <a:latin typeface="Gill Sans MT"/>
                <a:ea typeface="Times New Roman" panose="02020603050405020304" pitchFamily="18" charset="0"/>
              </a:rPr>
              <a:t>Es un proceso que realizan personas que desean lograr un cambio, los involucrados son: </a:t>
            </a:r>
            <a:r>
              <a:rPr lang="es-MX">
                <a:latin typeface="Gill Sans MT"/>
                <a:ea typeface="Times New Roman" panose="02020603050405020304" pitchFamily="18" charset="0"/>
              </a:rPr>
              <a:t>autoridades, personas e instituciones que  participan de los procesos de incidencia.</a:t>
            </a:r>
            <a:endParaRPr lang="es-MX"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2521" y="4014445"/>
            <a:ext cx="3121097" cy="207350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2400">
                <a:latin typeface="Gill Sans MT"/>
              </a:rPr>
              <a:t>Para resolver problemas específicos a través de un cambio en políticas y programas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575441" y="4021213"/>
            <a:ext cx="2560381" cy="20763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>
                <a:latin typeface="Gill Sans MT"/>
              </a:rPr>
              <a:t>Para fortalecer y empoderar a los miembros la sociedad</a:t>
            </a:r>
            <a:endParaRPr lang="es-BO" sz="2400">
              <a:latin typeface="Gill Sans MT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6273269" y="3995304"/>
            <a:ext cx="2761663" cy="19469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>
                <a:latin typeface="Gill Sans MT"/>
              </a:rPr>
              <a:t>Para promover el cumplimiento y la práctica de derechos</a:t>
            </a:r>
            <a:endParaRPr lang="es-BO" sz="2400">
              <a:latin typeface="Gill Sans M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26" y="1020210"/>
            <a:ext cx="3098620" cy="2974205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4261761" y="2763915"/>
            <a:ext cx="3734558" cy="1316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s-BO" sz="2800" b="1">
                <a:solidFill>
                  <a:srgbClr val="FF0000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¿Para qué se hace incidencia política?</a:t>
            </a:r>
            <a:endParaRPr lang="es-BO" sz="2800" b="1">
              <a:solidFill>
                <a:srgbClr val="FF0000"/>
              </a:solidFill>
              <a:effectLst/>
              <a:latin typeface="Gill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50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F6B906-A86A-4163-849D-F970FD0748CD}"/>
</file>

<file path=customXml/itemProps2.xml><?xml version="1.0" encoding="utf-8"?>
<ds:datastoreItem xmlns:ds="http://schemas.openxmlformats.org/officeDocument/2006/customXml" ds:itemID="{27F5635E-09F2-446E-B5A1-4CBCDC6A9CF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D48F41-E431-476A-B069-12EFCB8F27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revision>1</cp:revision>
  <dcterms:created xsi:type="dcterms:W3CDTF">2019-11-07T19:37:04Z</dcterms:created>
  <dcterms:modified xsi:type="dcterms:W3CDTF">2020-04-27T21:50:12Z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485900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