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16EA"/>
    <a:srgbClr val="5AD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5B1166-F19E-46F2-76DC-664A196FE9E1}" v="43" dt="2020-04-27T20:33:45.564"/>
    <p1510:client id="{A0D954D9-9FF8-CA4C-B9A6-6F835C292F4A}" v="22" dt="2020-04-27T20:28:02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ez, Carlos" userId="S::carlos.arnez@savethechildren.org::936d68bd-de1b-4a0d-afd3-0a3c0f548bdc" providerId="AD" clId="Web-{2F5B1166-F19E-46F2-76DC-664A196FE9E1}"/>
    <pc:docChg chg="delSld modSld">
      <pc:chgData name="Arnez, Carlos" userId="S::carlos.arnez@savethechildren.org::936d68bd-de1b-4a0d-afd3-0a3c0f548bdc" providerId="AD" clId="Web-{2F5B1166-F19E-46F2-76DC-664A196FE9E1}" dt="2020-04-27T20:33:45.564" v="41" actId="1076"/>
      <pc:docMkLst>
        <pc:docMk/>
      </pc:docMkLst>
      <pc:sldChg chg="delSp modSp del">
        <pc:chgData name="Arnez, Carlos" userId="S::carlos.arnez@savethechildren.org::936d68bd-de1b-4a0d-afd3-0a3c0f548bdc" providerId="AD" clId="Web-{2F5B1166-F19E-46F2-76DC-664A196FE9E1}" dt="2020-04-27T20:30:45.549" v="12"/>
        <pc:sldMkLst>
          <pc:docMk/>
          <pc:sldMk cId="3280844480" sldId="261"/>
        </pc:sldMkLst>
        <pc:picChg chg="del mod">
          <ac:chgData name="Arnez, Carlos" userId="S::carlos.arnez@savethechildren.org::936d68bd-de1b-4a0d-afd3-0a3c0f548bdc" providerId="AD" clId="Web-{2F5B1166-F19E-46F2-76DC-664A196FE9E1}" dt="2020-04-27T20:29:59.393" v="2"/>
          <ac:picMkLst>
            <pc:docMk/>
            <pc:sldMk cId="3280844480" sldId="261"/>
            <ac:picMk id="3" creationId="{08565F67-03BB-4676-8D47-C9869D30C691}"/>
          </ac:picMkLst>
        </pc:picChg>
        <pc:picChg chg="mod">
          <ac:chgData name="Arnez, Carlos" userId="S::carlos.arnez@savethechildren.org::936d68bd-de1b-4a0d-afd3-0a3c0f548bdc" providerId="AD" clId="Web-{2F5B1166-F19E-46F2-76DC-664A196FE9E1}" dt="2020-04-27T20:29:54.096" v="0" actId="1076"/>
          <ac:picMkLst>
            <pc:docMk/>
            <pc:sldMk cId="3280844480" sldId="261"/>
            <ac:picMk id="20" creationId="{00000000-0000-0000-0000-000000000000}"/>
          </ac:picMkLst>
        </pc:picChg>
      </pc:sldChg>
      <pc:sldChg chg="addSp delSp modSp">
        <pc:chgData name="Arnez, Carlos" userId="S::carlos.arnez@savethechildren.org::936d68bd-de1b-4a0d-afd3-0a3c0f548bdc" providerId="AD" clId="Web-{2F5B1166-F19E-46F2-76DC-664A196FE9E1}" dt="2020-04-27T20:33:45.564" v="41" actId="1076"/>
        <pc:sldMkLst>
          <pc:docMk/>
          <pc:sldMk cId="1406279080" sldId="273"/>
        </pc:sldMkLst>
        <pc:spChg chg="del">
          <ac:chgData name="Arnez, Carlos" userId="S::carlos.arnez@savethechildren.org::936d68bd-de1b-4a0d-afd3-0a3c0f548bdc" providerId="AD" clId="Web-{2F5B1166-F19E-46F2-76DC-664A196FE9E1}" dt="2020-04-27T20:31:10.018" v="18"/>
          <ac:spMkLst>
            <pc:docMk/>
            <pc:sldMk cId="1406279080" sldId="273"/>
            <ac:spMk id="11" creationId="{00000000-0000-0000-0000-000000000000}"/>
          </ac:spMkLst>
        </pc:spChg>
        <pc:spChg chg="mod">
          <ac:chgData name="Arnez, Carlos" userId="S::carlos.arnez@savethechildren.org::936d68bd-de1b-4a0d-afd3-0a3c0f548bdc" providerId="AD" clId="Web-{2F5B1166-F19E-46F2-76DC-664A196FE9E1}" dt="2020-04-27T20:32:44.189" v="32" actId="1076"/>
          <ac:spMkLst>
            <pc:docMk/>
            <pc:sldMk cId="1406279080" sldId="273"/>
            <ac:spMk id="12" creationId="{00000000-0000-0000-0000-000000000000}"/>
          </ac:spMkLst>
        </pc:spChg>
        <pc:spChg chg="mod">
          <ac:chgData name="Arnez, Carlos" userId="S::carlos.arnez@savethechildren.org::936d68bd-de1b-4a0d-afd3-0a3c0f548bdc" providerId="AD" clId="Web-{2F5B1166-F19E-46F2-76DC-664A196FE9E1}" dt="2020-04-27T20:32:58.002" v="37" actId="1076"/>
          <ac:spMkLst>
            <pc:docMk/>
            <pc:sldMk cId="1406279080" sldId="273"/>
            <ac:spMk id="15" creationId="{00000000-0000-0000-0000-000000000000}"/>
          </ac:spMkLst>
        </pc:spChg>
        <pc:spChg chg="mod">
          <ac:chgData name="Arnez, Carlos" userId="S::carlos.arnez@savethechildren.org::936d68bd-de1b-4a0d-afd3-0a3c0f548bdc" providerId="AD" clId="Web-{2F5B1166-F19E-46F2-76DC-664A196FE9E1}" dt="2020-04-27T20:32:50.549" v="34" actId="688"/>
          <ac:spMkLst>
            <pc:docMk/>
            <pc:sldMk cId="1406279080" sldId="273"/>
            <ac:spMk id="19" creationId="{00000000-0000-0000-0000-000000000000}"/>
          </ac:spMkLst>
        </pc:spChg>
        <pc:spChg chg="del mod">
          <ac:chgData name="Arnez, Carlos" userId="S::carlos.arnez@savethechildren.org::936d68bd-de1b-4a0d-afd3-0a3c0f548bdc" providerId="AD" clId="Web-{2F5B1166-F19E-46F2-76DC-664A196FE9E1}" dt="2020-04-27T20:31:40.768" v="23"/>
          <ac:spMkLst>
            <pc:docMk/>
            <pc:sldMk cId="1406279080" sldId="273"/>
            <ac:spMk id="22" creationId="{00000000-0000-0000-0000-000000000000}"/>
          </ac:spMkLst>
        </pc:spChg>
        <pc:spChg chg="mod">
          <ac:chgData name="Arnez, Carlos" userId="S::carlos.arnez@savethechildren.org::936d68bd-de1b-4a0d-afd3-0a3c0f548bdc" providerId="AD" clId="Web-{2F5B1166-F19E-46F2-76DC-664A196FE9E1}" dt="2020-04-27T20:33:45.564" v="41" actId="1076"/>
          <ac:spMkLst>
            <pc:docMk/>
            <pc:sldMk cId="1406279080" sldId="273"/>
            <ac:spMk id="23" creationId="{00000000-0000-0000-0000-000000000000}"/>
          </ac:spMkLst>
        </pc:spChg>
        <pc:picChg chg="add mod modCrop">
          <ac:chgData name="Arnez, Carlos" userId="S::carlos.arnez@savethechildren.org::936d68bd-de1b-4a0d-afd3-0a3c0f548bdc" providerId="AD" clId="Web-{2F5B1166-F19E-46F2-76DC-664A196FE9E1}" dt="2020-04-27T20:33:00.861" v="38" actId="1076"/>
          <ac:picMkLst>
            <pc:docMk/>
            <pc:sldMk cId="1406279080" sldId="273"/>
            <ac:picMk id="2" creationId="{BAA96979-2F5F-4AAC-860C-FDCD04D5E9CC}"/>
          </ac:picMkLst>
        </pc:picChg>
        <pc:picChg chg="add del mod">
          <ac:chgData name="Arnez, Carlos" userId="S::carlos.arnez@savethechildren.org::936d68bd-de1b-4a0d-afd3-0a3c0f548bdc" providerId="AD" clId="Web-{2F5B1166-F19E-46F2-76DC-664A196FE9E1}" dt="2020-04-27T20:31:32.721" v="20"/>
          <ac:picMkLst>
            <pc:docMk/>
            <pc:sldMk cId="1406279080" sldId="273"/>
            <ac:picMk id="4" creationId="{91EC549E-8C54-47D4-9D87-4EB246D86454}"/>
          </ac:picMkLst>
        </pc:picChg>
        <pc:picChg chg="del">
          <ac:chgData name="Arnez, Carlos" userId="S::carlos.arnez@savethechildren.org::936d68bd-de1b-4a0d-afd3-0a3c0f548bdc" providerId="AD" clId="Web-{2F5B1166-F19E-46F2-76DC-664A196FE9E1}" dt="2020-04-27T20:30:07.159" v="5"/>
          <ac:picMkLst>
            <pc:docMk/>
            <pc:sldMk cId="1406279080" sldId="273"/>
            <ac:picMk id="17" creationId="{00000000-0000-0000-0000-000000000000}"/>
          </ac:picMkLst>
        </pc:picChg>
        <pc:picChg chg="mod">
          <ac:chgData name="Arnez, Carlos" userId="S::carlos.arnez@savethechildren.org::936d68bd-de1b-4a0d-afd3-0a3c0f548bdc" providerId="AD" clId="Web-{2F5B1166-F19E-46F2-76DC-664A196FE9E1}" dt="2020-04-27T20:33:06.314" v="40" actId="14100"/>
          <ac:picMkLst>
            <pc:docMk/>
            <pc:sldMk cId="1406279080" sldId="273"/>
            <ac:picMk id="18" creationId="{00000000-0000-0000-0000-000000000000}"/>
          </ac:picMkLst>
        </pc:picChg>
      </pc:sldChg>
    </pc:docChg>
  </pc:docChgLst>
  <pc:docChgLst>
    <pc:chgData name="Arnez, Carlos" userId="S::carlos.arnez@savethechildren.org::936d68bd-de1b-4a0d-afd3-0a3c0f548bdc" providerId="AD" clId="Web-{A0D954D9-9FF8-CA4C-B9A6-6F835C292F4A}"/>
    <pc:docChg chg="modSld">
      <pc:chgData name="Arnez, Carlos" userId="S::carlos.arnez@savethechildren.org::936d68bd-de1b-4a0d-afd3-0a3c0f548bdc" providerId="AD" clId="Web-{A0D954D9-9FF8-CA4C-B9A6-6F835C292F4A}" dt="2020-04-27T20:28:02.812" v="21"/>
      <pc:docMkLst>
        <pc:docMk/>
      </pc:docMkLst>
      <pc:sldChg chg="modSp">
        <pc:chgData name="Arnez, Carlos" userId="S::carlos.arnez@savethechildren.org::936d68bd-de1b-4a0d-afd3-0a3c0f548bdc" providerId="AD" clId="Web-{A0D954D9-9FF8-CA4C-B9A6-6F835C292F4A}" dt="2020-04-27T20:24:01.178" v="18" actId="20577"/>
        <pc:sldMkLst>
          <pc:docMk/>
          <pc:sldMk cId="3770565848" sldId="258"/>
        </pc:sldMkLst>
        <pc:spChg chg="mod">
          <ac:chgData name="Arnez, Carlos" userId="S::carlos.arnez@savethechildren.org::936d68bd-de1b-4a0d-afd3-0a3c0f548bdc" providerId="AD" clId="Web-{A0D954D9-9FF8-CA4C-B9A6-6F835C292F4A}" dt="2020-04-27T20:15:55.581" v="14" actId="14100"/>
          <ac:spMkLst>
            <pc:docMk/>
            <pc:sldMk cId="3770565848" sldId="258"/>
            <ac:spMk id="2" creationId="{00000000-0000-0000-0000-000000000000}"/>
          </ac:spMkLst>
        </pc:spChg>
        <pc:spChg chg="mod">
          <ac:chgData name="Arnez, Carlos" userId="S::carlos.arnez@savethechildren.org::936d68bd-de1b-4a0d-afd3-0a3c0f548bdc" providerId="AD" clId="Web-{A0D954D9-9FF8-CA4C-B9A6-6F835C292F4A}" dt="2020-04-27T20:24:01.178" v="18" actId="20577"/>
          <ac:spMkLst>
            <pc:docMk/>
            <pc:sldMk cId="3770565848" sldId="258"/>
            <ac:spMk id="14" creationId="{00000000-0000-0000-0000-000000000000}"/>
          </ac:spMkLst>
        </pc:spChg>
        <pc:picChg chg="mod">
          <ac:chgData name="Arnez, Carlos" userId="S::carlos.arnez@savethechildren.org::936d68bd-de1b-4a0d-afd3-0a3c0f548bdc" providerId="AD" clId="Web-{A0D954D9-9FF8-CA4C-B9A6-6F835C292F4A}" dt="2020-04-27T20:15:39.815" v="9" actId="1076"/>
          <ac:picMkLst>
            <pc:docMk/>
            <pc:sldMk cId="3770565848" sldId="258"/>
            <ac:picMk id="4" creationId="{00000000-0000-0000-0000-000000000000}"/>
          </ac:picMkLst>
        </pc:picChg>
        <pc:picChg chg="mod">
          <ac:chgData name="Arnez, Carlos" userId="S::carlos.arnez@savethechildren.org::936d68bd-de1b-4a0d-afd3-0a3c0f548bdc" providerId="AD" clId="Web-{A0D954D9-9FF8-CA4C-B9A6-6F835C292F4A}" dt="2020-04-27T20:15:37.346" v="8" actId="1076"/>
          <ac:picMkLst>
            <pc:docMk/>
            <pc:sldMk cId="3770565848" sldId="258"/>
            <ac:picMk id="9" creationId="{00000000-0000-0000-0000-000000000000}"/>
          </ac:picMkLst>
        </pc:picChg>
      </pc:sldChg>
      <pc:sldChg chg="delSp modSp">
        <pc:chgData name="Arnez, Carlos" userId="S::carlos.arnez@savethechildren.org::936d68bd-de1b-4a0d-afd3-0a3c0f548bdc" providerId="AD" clId="Web-{A0D954D9-9FF8-CA4C-B9A6-6F835C292F4A}" dt="2020-04-27T20:28:02.812" v="21"/>
        <pc:sldMkLst>
          <pc:docMk/>
          <pc:sldMk cId="1406279080" sldId="273"/>
        </pc:sldMkLst>
        <pc:spChg chg="del">
          <ac:chgData name="Arnez, Carlos" userId="S::carlos.arnez@savethechildren.org::936d68bd-de1b-4a0d-afd3-0a3c0f548bdc" providerId="AD" clId="Web-{A0D954D9-9FF8-CA4C-B9A6-6F835C292F4A}" dt="2020-04-27T20:28:02.812" v="21"/>
          <ac:spMkLst>
            <pc:docMk/>
            <pc:sldMk cId="1406279080" sldId="273"/>
            <ac:spMk id="16" creationId="{00000000-0000-0000-0000-000000000000}"/>
          </ac:spMkLst>
        </pc:spChg>
        <pc:spChg chg="mod">
          <ac:chgData name="Arnez, Carlos" userId="S::carlos.arnez@savethechildren.org::936d68bd-de1b-4a0d-afd3-0a3c0f548bdc" providerId="AD" clId="Web-{A0D954D9-9FF8-CA4C-B9A6-6F835C292F4A}" dt="2020-04-27T20:27:56.781" v="20" actId="14100"/>
          <ac:spMkLst>
            <pc:docMk/>
            <pc:sldMk cId="1406279080" sldId="273"/>
            <ac:spMk id="2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4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7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7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9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8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1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4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E803-6DF1-4392-AF4C-B68B1584FCC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E803-6DF1-4392-AF4C-B68B1584FCC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B0C5-8C78-40FA-937D-8D2BF20D5E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4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relacionad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r="14815" b="26866"/>
          <a:stretch/>
        </p:blipFill>
        <p:spPr bwMode="auto">
          <a:xfrm>
            <a:off x="5575375" y="1380758"/>
            <a:ext cx="3228373" cy="31364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4191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83" y="1110320"/>
            <a:ext cx="3594804" cy="366422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19138" y="570218"/>
            <a:ext cx="617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BO" sz="3200" b="1">
                <a:solidFill>
                  <a:srgbClr val="FF0000"/>
                </a:solidFill>
              </a:rPr>
              <a:t>¿Qué es el espíritu emprendedor? </a:t>
            </a:r>
            <a:endParaRPr lang="es-BO" sz="320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6" y="57495"/>
            <a:ext cx="651691" cy="6041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721" y="602608"/>
            <a:ext cx="1853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100">
                <a:solidFill>
                  <a:schemeClr val="bg1"/>
                </a:solidFill>
                <a:latin typeface="Trade Gothic LT Com Cn" panose="020B0806040303020004" pitchFamily="34" charset="0"/>
              </a:rPr>
              <a:t>DESARROLLO DE ADOLESCENTES</a:t>
            </a:r>
            <a:endParaRPr lang="en-US" sz="1100">
              <a:solidFill>
                <a:schemeClr val="bg1"/>
              </a:solidFill>
              <a:latin typeface="Trade Gothic LT Com Cn" panose="020B08060403030200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68" y="6236118"/>
            <a:ext cx="2386149" cy="6393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80426" y="4836550"/>
            <a:ext cx="8109392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BO" sz="3200" b="1">
                <a:solidFill>
                  <a:srgbClr val="FF0000"/>
                </a:solidFill>
              </a:rPr>
              <a:t>Una persona emprendedora es alguien que se hace responsable de que las cosas sucedan </a:t>
            </a:r>
            <a:endParaRPr lang="es-BO" sz="3200">
              <a:solidFill>
                <a:srgbClr val="FF0000"/>
              </a:solidFill>
              <a:cs typeface="Calibri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82879" y="1233263"/>
            <a:ext cx="5290457" cy="36764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BO" sz="2000"/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BO" sz="2400" b="1"/>
              <a:t>Es la habilidad de crear y construir algo prácticamente de la nada.</a:t>
            </a:r>
            <a:endParaRPr lang="es-BO" sz="2400" b="1">
              <a:cs typeface="Calibri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BO" sz="2400" b="1"/>
              <a:t>Es la capacidad de ver una oportunidad donde otras personas ven caos, contradicción y confusión.</a:t>
            </a:r>
            <a:endParaRPr lang="es-BO" sz="2400" b="1">
              <a:cs typeface="Calibri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BO" sz="2400" b="1"/>
              <a:t>Es la capacidad de sentir y pensar.</a:t>
            </a:r>
            <a:endParaRPr lang="es-BO" sz="2400" b="1">
              <a:cs typeface="Calibri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s-BO" sz="1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50000"/>
              </a:lnSpc>
              <a:spcAft>
                <a:spcPts val="0"/>
              </a:spcAft>
            </a:pPr>
            <a:endParaRPr lang="es-BO" sz="1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6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520359" y="643915"/>
            <a:ext cx="6205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>
                <a:solidFill>
                  <a:srgbClr val="FF0000"/>
                </a:solidFill>
                <a:cs typeface="Calibri" panose="020F0502020204030204" pitchFamily="34" charset="0"/>
              </a:rPr>
              <a:t>Capacidades de una persona emprendedora </a:t>
            </a:r>
            <a:endParaRPr lang="es-BO" sz="3400" b="1">
              <a:solidFill>
                <a:srgbClr val="FF0000"/>
              </a:solidFill>
              <a:effectLst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6" y="61086"/>
            <a:ext cx="651691" cy="6041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721" y="612356"/>
            <a:ext cx="1808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100">
                <a:solidFill>
                  <a:schemeClr val="bg1"/>
                </a:solidFill>
                <a:latin typeface="Trade Gothic LT Com Cn" panose="020B0806040303020004" pitchFamily="34" charset="0"/>
              </a:rPr>
              <a:t>DESARROLLO DE ADOLESCENTES</a:t>
            </a:r>
            <a:endParaRPr lang="en-US" sz="1100">
              <a:solidFill>
                <a:schemeClr val="bg1"/>
              </a:solidFill>
              <a:latin typeface="Trade Gothic LT Com Cn" panose="020B08060403030200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68" y="6236118"/>
            <a:ext cx="2386149" cy="639300"/>
          </a:xfrm>
          <a:prstGeom prst="rect">
            <a:avLst/>
          </a:prstGeom>
        </p:spPr>
      </p:pic>
      <p:sp>
        <p:nvSpPr>
          <p:cNvPr id="12" name="WordArt 5"/>
          <p:cNvSpPr txBox="1">
            <a:spLocks noChangeArrowheads="1" noChangeShapeType="1" noTextEdit="1"/>
          </p:cNvSpPr>
          <p:nvPr/>
        </p:nvSpPr>
        <p:spPr bwMode="auto">
          <a:xfrm rot="20880000">
            <a:off x="2099523" y="2737139"/>
            <a:ext cx="2834041" cy="74646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Inflate">
              <a:avLst>
                <a:gd name="adj" fmla="val 13634"/>
              </a:avLst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dirty="0" smtClean="0">
                <a:solidFill>
                  <a:srgbClr val="0070C0"/>
                </a:solidFill>
              </a:rPr>
              <a:t>Ser innovador  </a:t>
            </a:r>
            <a:endParaRPr lang="es-BO" sz="12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 txBox="1">
            <a:spLocks noChangeArrowheads="1" noChangeShapeType="1" noTextEdit="1"/>
          </p:cNvSpPr>
          <p:nvPr/>
        </p:nvSpPr>
        <p:spPr bwMode="auto">
          <a:xfrm>
            <a:off x="264839" y="4779460"/>
            <a:ext cx="2255520" cy="131409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CascadeUp">
              <a:avLst>
                <a:gd name="adj" fmla="val 61856"/>
              </a:avLst>
            </a:prstTxWarp>
            <a:noAutofit/>
          </a:bodyPr>
          <a:lstStyle/>
          <a:p>
            <a:r>
              <a:rPr lang="es-BO" sz="1400" b="1" dirty="0">
                <a:solidFill>
                  <a:srgbClr val="C00000"/>
                </a:solidFill>
              </a:rPr>
              <a:t>Creatividad</a:t>
            </a:r>
            <a:endParaRPr lang="es-BO" sz="1400" dirty="0">
              <a:solidFill>
                <a:srgbClr val="C00000"/>
              </a:solidFill>
            </a:endParaRPr>
          </a:p>
        </p:txBody>
      </p:sp>
      <p:sp>
        <p:nvSpPr>
          <p:cNvPr id="15" name="WordArt 8"/>
          <p:cNvSpPr txBox="1">
            <a:spLocks noChangeArrowheads="1" noChangeShapeType="1" noTextEdit="1"/>
          </p:cNvSpPr>
          <p:nvPr/>
        </p:nvSpPr>
        <p:spPr bwMode="auto">
          <a:xfrm rot="-1800000">
            <a:off x="2870135" y="4558346"/>
            <a:ext cx="2936383" cy="71565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645"/>
              </a:avLst>
            </a:prstTxWarp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Capacidad de asumir riesgos</a:t>
            </a:r>
            <a:endParaRPr lang="es-BO" sz="2400" b="1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8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64" y="1458815"/>
            <a:ext cx="3404598" cy="3457359"/>
          </a:xfrm>
          <a:prstGeom prst="rect">
            <a:avLst/>
          </a:prstGeom>
        </p:spPr>
      </p:pic>
      <p:pic>
        <p:nvPicPr>
          <p:cNvPr id="2" name="Picture 2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BAA96979-2F5F-4AAC-860C-FDCD04D5E9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61" b="11111"/>
          <a:stretch/>
        </p:blipFill>
        <p:spPr>
          <a:xfrm>
            <a:off x="5630173" y="1838305"/>
            <a:ext cx="2874272" cy="2794354"/>
          </a:xfrm>
          <a:prstGeom prst="rect">
            <a:avLst/>
          </a:prstGeom>
        </p:spPr>
      </p:pic>
      <p:sp>
        <p:nvSpPr>
          <p:cNvPr id="14" name="WordArt 8"/>
          <p:cNvSpPr txBox="1">
            <a:spLocks noChangeArrowheads="1" noChangeShapeType="1" noTextEdit="1"/>
          </p:cNvSpPr>
          <p:nvPr/>
        </p:nvSpPr>
        <p:spPr bwMode="auto">
          <a:xfrm>
            <a:off x="528888" y="1522021"/>
            <a:ext cx="3045585" cy="101054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645"/>
              </a:avLst>
            </a:prstTxWarp>
            <a:spAutoFit/>
          </a:bodyPr>
          <a:lstStyle/>
          <a:p>
            <a:pPr algn="ctr"/>
            <a:r>
              <a:rPr lang="es-MX" sz="2400" b="1" dirty="0" smtClean="0">
                <a:solidFill>
                  <a:srgbClr val="8016EA"/>
                </a:solidFill>
                <a:latin typeface="Aharoni" pitchFamily="2" charset="-79"/>
                <a:cs typeface="Aharoni" pitchFamily="2" charset="-79"/>
              </a:rPr>
              <a:t>Saber adaptarse a los cambios </a:t>
            </a:r>
            <a:endParaRPr lang="es-BO" sz="2400" b="1" dirty="0">
              <a:solidFill>
                <a:srgbClr val="8016EA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WordArt 8"/>
          <p:cNvSpPr txBox="1">
            <a:spLocks noChangeArrowheads="1" noChangeShapeType="1" noTextEdit="1"/>
          </p:cNvSpPr>
          <p:nvPr/>
        </p:nvSpPr>
        <p:spPr bwMode="auto">
          <a:xfrm rot="1268907">
            <a:off x="281591" y="3551401"/>
            <a:ext cx="2746823" cy="904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645"/>
              </a:avLst>
            </a:prstTxWarp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Ser perseverante </a:t>
            </a:r>
            <a:endParaRPr lang="es-BO" sz="24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6279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47FAE7E93BBA48AAE86D209588BA52" ma:contentTypeVersion="12" ma:contentTypeDescription="Crear nuevo documento." ma:contentTypeScope="" ma:versionID="556461fb2a551967c16561c9c4d6451f">
  <xsd:schema xmlns:xsd="http://www.w3.org/2001/XMLSchema" xmlns:xs="http://www.w3.org/2001/XMLSchema" xmlns:p="http://schemas.microsoft.com/office/2006/metadata/properties" xmlns:ns2="bae853df-5293-4d1c-8960-02212f99e47f" xmlns:ns3="785390bb-11ba-4ae5-9ca6-328a16bef388" targetNamespace="http://schemas.microsoft.com/office/2006/metadata/properties" ma:root="true" ma:fieldsID="2f6e15f4e0a656e2e8a283f117c721c2" ns2:_="" ns3:_="">
    <xsd:import namespace="bae853df-5293-4d1c-8960-02212f99e47f"/>
    <xsd:import namespace="785390bb-11ba-4ae5-9ca6-328a16bef3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853df-5293-4d1c-8960-02212f99e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390bb-11ba-4ae5-9ca6-328a16bef3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5390bb-11ba-4ae5-9ca6-328a16bef38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BED174D-A6CD-4833-8D6D-D2EF553B81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BB7C6-B9ED-49B3-A2F9-23F723B9AD2D}"/>
</file>

<file path=customXml/itemProps3.xml><?xml version="1.0" encoding="utf-8"?>
<ds:datastoreItem xmlns:ds="http://schemas.openxmlformats.org/officeDocument/2006/customXml" ds:itemID="{600B2675-EDCC-45D0-BCDA-2E39E6D7206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7d70e0d-f6f1-4c70-87cd-b521babf0ac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</Words>
  <Application>Microsoft Office PowerPoint</Application>
  <PresentationFormat>Presentación en pantalla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Times New Roman</vt:lpstr>
      <vt:lpstr>Trade Gothic LT Com Cn</vt:lpstr>
      <vt:lpstr>Wingdings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Estevez, Armando</dc:creator>
  <cp:lastModifiedBy>Arnez, Carlos</cp:lastModifiedBy>
  <cp:revision>2</cp:revision>
  <dcterms:created xsi:type="dcterms:W3CDTF">2019-11-07T19:37:04Z</dcterms:created>
  <dcterms:modified xsi:type="dcterms:W3CDTF">2020-04-27T20:40:01Z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0x010100A947FAE7E93BBA48AAE86D209588BA52</vt:lpwstr>
  </property>
  <property fmtid="{D5CDD505-2E9C-101B-9397-08002B2CF9AE}" pid="3" name="Order">
    <vt:r8>486300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