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315456-B49F-4F0E-8825-C87BB5DFEBA3}" v="224" dt="2020-04-27T21:16:28.484"/>
    <p1510:client id="{4CA8846B-67F1-4888-39B5-CA716DB5DF96}" v="7" dt="2020-04-27T20:06:25.8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47" autoAdjust="0"/>
    <p:restoredTop sz="94660"/>
  </p:normalViewPr>
  <p:slideViewPr>
    <p:cSldViewPr snapToGrid="0">
      <p:cViewPr>
        <p:scale>
          <a:sx n="81" d="100"/>
          <a:sy n="81" d="100"/>
        </p:scale>
        <p:origin x="-82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nzales, Ivon" userId="S::ivon.gonzales@savethechildren.org::cbc0b46f-c690-4396-9fe5-1dba649b7c74" providerId="AD" clId="Web-{4CA8846B-67F1-4888-39B5-CA716DB5DF96}"/>
    <pc:docChg chg="modSld">
      <pc:chgData name="Gonzales, Ivon" userId="S::ivon.gonzales@savethechildren.org::cbc0b46f-c690-4396-9fe5-1dba649b7c74" providerId="AD" clId="Web-{4CA8846B-67F1-4888-39B5-CA716DB5DF96}" dt="2020-04-27T20:06:25.899" v="6" actId="20577"/>
      <pc:docMkLst>
        <pc:docMk/>
      </pc:docMkLst>
      <pc:sldChg chg="modSp">
        <pc:chgData name="Gonzales, Ivon" userId="S::ivon.gonzales@savethechildren.org::cbc0b46f-c690-4396-9fe5-1dba649b7c74" providerId="AD" clId="Web-{4CA8846B-67F1-4888-39B5-CA716DB5DF96}" dt="2020-04-27T20:06:22.586" v="5" actId="20577"/>
        <pc:sldMkLst>
          <pc:docMk/>
          <pc:sldMk cId="4128830319" sldId="263"/>
        </pc:sldMkLst>
        <pc:spChg chg="mod">
          <ac:chgData name="Gonzales, Ivon" userId="S::ivon.gonzales@savethechildren.org::cbc0b46f-c690-4396-9fe5-1dba649b7c74" providerId="AD" clId="Web-{4CA8846B-67F1-4888-39B5-CA716DB5DF96}" dt="2020-04-27T20:06:22.586" v="5" actId="20577"/>
          <ac:spMkLst>
            <pc:docMk/>
            <pc:sldMk cId="4128830319" sldId="263"/>
            <ac:spMk id="12" creationId="{00000000-0000-0000-0000-000000000000}"/>
          </ac:spMkLst>
        </pc:spChg>
      </pc:sldChg>
    </pc:docChg>
  </pc:docChgLst>
  <pc:docChgLst>
    <pc:chgData name="Arnez, Carlos" userId="S::carlos.arnez@savethechildren.org::936d68bd-de1b-4a0d-afd3-0a3c0f548bdc" providerId="AD" clId="Web-{06315456-B49F-4F0E-8825-C87BB5DFEBA3}"/>
    <pc:docChg chg="delSld modSld">
      <pc:chgData name="Arnez, Carlos" userId="S::carlos.arnez@savethechildren.org::936d68bd-de1b-4a0d-afd3-0a3c0f548bdc" providerId="AD" clId="Web-{06315456-B49F-4F0E-8825-C87BB5DFEBA3}" dt="2020-04-27T21:16:28.484" v="222" actId="20577"/>
      <pc:docMkLst>
        <pc:docMk/>
      </pc:docMkLst>
      <pc:sldChg chg="modSp">
        <pc:chgData name="Arnez, Carlos" userId="S::carlos.arnez@savethechildren.org::936d68bd-de1b-4a0d-afd3-0a3c0f548bdc" providerId="AD" clId="Web-{06315456-B49F-4F0E-8825-C87BB5DFEBA3}" dt="2020-04-27T21:01:40.814" v="69" actId="20577"/>
        <pc:sldMkLst>
          <pc:docMk/>
          <pc:sldMk cId="4128830319" sldId="263"/>
        </pc:sldMkLst>
        <pc:spChg chg="mod">
          <ac:chgData name="Arnez, Carlos" userId="S::carlos.arnez@savethechildren.org::936d68bd-de1b-4a0d-afd3-0a3c0f548bdc" providerId="AD" clId="Web-{06315456-B49F-4F0E-8825-C87BB5DFEBA3}" dt="2020-04-27T20:56:28.615" v="7" actId="14100"/>
          <ac:spMkLst>
            <pc:docMk/>
            <pc:sldMk cId="4128830319" sldId="263"/>
            <ac:spMk id="2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06315456-B49F-4F0E-8825-C87BB5DFEBA3}" dt="2020-04-27T21:01:40.814" v="69" actId="20577"/>
          <ac:spMkLst>
            <pc:docMk/>
            <pc:sldMk cId="4128830319" sldId="263"/>
            <ac:spMk id="6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06315456-B49F-4F0E-8825-C87BB5DFEBA3}" dt="2020-04-27T20:55:29.239" v="3" actId="1076"/>
          <ac:spMkLst>
            <pc:docMk/>
            <pc:sldMk cId="4128830319" sldId="263"/>
            <ac:spMk id="12" creationId="{00000000-0000-0000-0000-000000000000}"/>
          </ac:spMkLst>
        </pc:spChg>
      </pc:sldChg>
      <pc:sldChg chg="modSp del">
        <pc:chgData name="Arnez, Carlos" userId="S::carlos.arnez@savethechildren.org::936d68bd-de1b-4a0d-afd3-0a3c0f548bdc" providerId="AD" clId="Web-{06315456-B49F-4F0E-8825-C87BB5DFEBA3}" dt="2020-04-27T21:03:36.344" v="79"/>
        <pc:sldMkLst>
          <pc:docMk/>
          <pc:sldMk cId="3909160024" sldId="274"/>
        </pc:sldMkLst>
        <pc:spChg chg="mod">
          <ac:chgData name="Arnez, Carlos" userId="S::carlos.arnez@savethechildren.org::936d68bd-de1b-4a0d-afd3-0a3c0f548bdc" providerId="AD" clId="Web-{06315456-B49F-4F0E-8825-C87BB5DFEBA3}" dt="2020-04-27T21:02:33.516" v="75" actId="14100"/>
          <ac:spMkLst>
            <pc:docMk/>
            <pc:sldMk cId="3909160024" sldId="274"/>
            <ac:spMk id="2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06315456-B49F-4F0E-8825-C87BB5DFEBA3}" dt="2020-04-27T21:02:37.485" v="76" actId="1076"/>
          <ac:spMkLst>
            <pc:docMk/>
            <pc:sldMk cId="3909160024" sldId="274"/>
            <ac:spMk id="6" creationId="{00000000-0000-0000-0000-000000000000}"/>
          </ac:spMkLst>
        </pc:spChg>
        <pc:picChg chg="mod">
          <ac:chgData name="Arnez, Carlos" userId="S::carlos.arnez@savethechildren.org::936d68bd-de1b-4a0d-afd3-0a3c0f548bdc" providerId="AD" clId="Web-{06315456-B49F-4F0E-8825-C87BB5DFEBA3}" dt="2020-04-27T21:02:43.204" v="78" actId="1076"/>
          <ac:picMkLst>
            <pc:docMk/>
            <pc:sldMk cId="3909160024" sldId="274"/>
            <ac:picMk id="4" creationId="{00000000-0000-0000-0000-000000000000}"/>
          </ac:picMkLst>
        </pc:picChg>
      </pc:sldChg>
      <pc:sldChg chg="modSp">
        <pc:chgData name="Arnez, Carlos" userId="S::carlos.arnez@savethechildren.org::936d68bd-de1b-4a0d-afd3-0a3c0f548bdc" providerId="AD" clId="Web-{06315456-B49F-4F0E-8825-C87BB5DFEBA3}" dt="2020-04-27T21:16:28.484" v="222" actId="20577"/>
        <pc:sldMkLst>
          <pc:docMk/>
          <pc:sldMk cId="1315373281" sldId="275"/>
        </pc:sldMkLst>
        <pc:spChg chg="mod">
          <ac:chgData name="Arnez, Carlos" userId="S::carlos.arnez@savethechildren.org::936d68bd-de1b-4a0d-afd3-0a3c0f548bdc" providerId="AD" clId="Web-{06315456-B49F-4F0E-8825-C87BB5DFEBA3}" dt="2020-04-27T21:16:28.484" v="222" actId="20577"/>
          <ac:spMkLst>
            <pc:docMk/>
            <pc:sldMk cId="1315373281" sldId="275"/>
            <ac:spMk id="2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06315456-B49F-4F0E-8825-C87BB5DFEBA3}" dt="2020-04-27T21:14:36.438" v="193" actId="1076"/>
          <ac:spMkLst>
            <pc:docMk/>
            <pc:sldMk cId="1315373281" sldId="275"/>
            <ac:spMk id="6" creationId="{00000000-0000-0000-0000-000000000000}"/>
          </ac:spMkLst>
        </pc:spChg>
        <pc:picChg chg="mod">
          <ac:chgData name="Arnez, Carlos" userId="S::carlos.arnez@savethechildren.org::936d68bd-de1b-4a0d-afd3-0a3c0f548bdc" providerId="AD" clId="Web-{06315456-B49F-4F0E-8825-C87BB5DFEBA3}" dt="2020-04-27T21:06:27.125" v="89" actId="1076"/>
          <ac:picMkLst>
            <pc:docMk/>
            <pc:sldMk cId="1315373281" sldId="275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9492" y="1134972"/>
            <a:ext cx="2351204" cy="214109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5" y="468924"/>
            <a:ext cx="3488414" cy="341141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43640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602608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20" name="CuadroTexto 19"/>
          <p:cNvSpPr txBox="1"/>
          <p:nvPr/>
        </p:nvSpPr>
        <p:spPr>
          <a:xfrm>
            <a:off x="480426" y="3205200"/>
            <a:ext cx="53132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24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¿Por qué es importante asociarse y trabajar en equipo?</a:t>
            </a:r>
            <a:endParaRPr lang="es-BO" sz="24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80425" y="732407"/>
            <a:ext cx="4759789" cy="8256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3600" b="1" dirty="0">
                <a:solidFill>
                  <a:schemeClr val="accent2">
                    <a:lumMod val="75000"/>
                  </a:schemeClr>
                </a:solidFill>
                <a:latin typeface="Gill Sans MT"/>
              </a:rPr>
              <a:t>¿</a:t>
            </a:r>
            <a:r>
              <a:rPr lang="es-BO" sz="3200" b="1" dirty="0">
                <a:solidFill>
                  <a:schemeClr val="accent2">
                    <a:lumMod val="75000"/>
                  </a:schemeClr>
                </a:solidFill>
                <a:latin typeface="Comic Sans MS"/>
                <a:ea typeface="Times New Roman" panose="02020603050405020304" pitchFamily="18" charset="0"/>
                <a:cs typeface="Times New Roman"/>
              </a:rPr>
              <a:t>Qué es asociación?</a:t>
            </a:r>
            <a:endParaRPr lang="es-BO" sz="3200" b="1" dirty="0">
              <a:solidFill>
                <a:schemeClr val="accent2">
                  <a:lumMod val="75000"/>
                </a:schemeClr>
              </a:solidFill>
              <a:latin typeface="Comic Sans MS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2" name="1 Proceso alternativo"/>
          <p:cNvSpPr/>
          <p:nvPr/>
        </p:nvSpPr>
        <p:spPr>
          <a:xfrm>
            <a:off x="259576" y="1715032"/>
            <a:ext cx="4952332" cy="1487491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es-BO" sz="2000" dirty="0">
                <a:solidFill>
                  <a:schemeClr val="tx1"/>
                </a:solidFill>
                <a:latin typeface="Comic Sans MS"/>
                <a:ea typeface="Times New Roman" panose="02020603050405020304" pitchFamily="18" charset="0"/>
              </a:rPr>
              <a:t>Grupo de personas que se juntan para trabajar en equipo y desarrollar acciones, con el objeto de alcanzar los planificado.</a:t>
            </a:r>
          </a:p>
        </p:txBody>
      </p:sp>
      <p:sp>
        <p:nvSpPr>
          <p:cNvPr id="6" name="5 Proceso alternativo"/>
          <p:cNvSpPr/>
          <p:nvPr/>
        </p:nvSpPr>
        <p:spPr>
          <a:xfrm>
            <a:off x="361534" y="4391152"/>
            <a:ext cx="8276032" cy="1599205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BO" sz="2400" dirty="0">
                <a:solidFill>
                  <a:schemeClr val="tx1"/>
                </a:solidFill>
                <a:latin typeface="Comic Sans MS"/>
                <a:ea typeface="Times New Roman" panose="02020603050405020304" pitchFamily="18" charset="0"/>
              </a:rPr>
              <a:t>Porque permite desarrollar la capacidad de colaborar con los demás, para llegar a cumplir un fin o un proyecto que beneficia a todas y todos. </a:t>
            </a:r>
          </a:p>
        </p:txBody>
      </p:sp>
    </p:spTree>
    <p:extLst>
      <p:ext uri="{BB962C8B-B14F-4D97-AF65-F5344CB8AC3E}">
        <p14:creationId xmlns:p14="http://schemas.microsoft.com/office/powerpoint/2010/main" val="4128830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asociativid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909" y="1804427"/>
            <a:ext cx="2552439" cy="208449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61" y="1258005"/>
            <a:ext cx="3174461" cy="3162699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64852" y="1034916"/>
            <a:ext cx="6247431" cy="86177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s-BO" sz="3200" b="1" dirty="0">
                <a:solidFill>
                  <a:schemeClr val="accent2">
                    <a:lumMod val="75000"/>
                  </a:schemeClr>
                </a:solidFill>
                <a:latin typeface="Comic Sans MS"/>
                <a:cs typeface="Calibri"/>
              </a:rPr>
              <a:t>Nos asociamos para: </a:t>
            </a:r>
          </a:p>
          <a:p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15930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2" name="1 Rectángulo redondeado"/>
          <p:cNvSpPr/>
          <p:nvPr/>
        </p:nvSpPr>
        <p:spPr>
          <a:xfrm>
            <a:off x="178502" y="1647425"/>
            <a:ext cx="5819920" cy="459914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BO" dirty="0">
                <a:solidFill>
                  <a:schemeClr val="tx1"/>
                </a:solidFill>
                <a:latin typeface="Comic Sans MS"/>
              </a:rPr>
              <a:t>Obtener mejores resultados si compartimos los mismos intereses y trabajos. </a:t>
            </a:r>
            <a:endParaRPr lang="es-BO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BO" dirty="0">
              <a:solidFill>
                <a:schemeClr val="tx1"/>
              </a:solidFill>
              <a:latin typeface="Comic Sans MS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BO" dirty="0">
                <a:solidFill>
                  <a:schemeClr val="tx1"/>
                </a:solidFill>
                <a:latin typeface="Comic Sans MS"/>
              </a:rPr>
              <a:t>Compartir  y proponer acciones a seguir.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BO" dirty="0">
              <a:solidFill>
                <a:schemeClr val="tx1"/>
              </a:solidFill>
              <a:latin typeface="Comic Sans MS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BO" dirty="0">
                <a:solidFill>
                  <a:schemeClr val="tx1"/>
                </a:solidFill>
                <a:latin typeface="Comic Sans MS"/>
              </a:rPr>
              <a:t>Trabajar en equipo para enfrentar  las dificultades y discutir posibles soluciones.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BO" dirty="0">
              <a:solidFill>
                <a:schemeClr val="tx1"/>
              </a:solidFill>
              <a:latin typeface="Comic Sans MS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BO" dirty="0">
                <a:solidFill>
                  <a:schemeClr val="tx1"/>
                </a:solidFill>
                <a:latin typeface="Comic Sans MS"/>
              </a:rPr>
              <a:t>Intercambiar experiencias y aprender de otras personas.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BO" dirty="0">
              <a:solidFill>
                <a:schemeClr val="tx1"/>
              </a:solidFill>
              <a:latin typeface="Comic Sans MS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BO" dirty="0">
                <a:solidFill>
                  <a:schemeClr val="tx1"/>
                </a:solidFill>
                <a:latin typeface="Comic Sans MS"/>
              </a:rPr>
              <a:t>Desarrollar la creatividad para resolver conflictos.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BO" dirty="0">
              <a:solidFill>
                <a:schemeClr val="tx1"/>
              </a:solidFill>
              <a:latin typeface="Comic Sans MS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BO" dirty="0">
                <a:solidFill>
                  <a:schemeClr val="tx1"/>
                </a:solidFill>
                <a:latin typeface="Comic Sans MS"/>
              </a:rPr>
              <a:t>Aceptar las críticas de los demás y tener más confianza en uno/a mismo/a.</a:t>
            </a:r>
          </a:p>
        </p:txBody>
      </p:sp>
    </p:spTree>
    <p:extLst>
      <p:ext uri="{BB962C8B-B14F-4D97-AF65-F5344CB8AC3E}">
        <p14:creationId xmlns:p14="http://schemas.microsoft.com/office/powerpoint/2010/main" val="13153732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B87BA5-7BBB-44ED-8BB0-3B2DDBCC67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614C64-A227-4734-BBB8-5C3A4AC7300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66F6501-D409-4F14-8BA9-06D6E954647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1433</TotalTime>
  <Words>243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lastModifiedBy>Admin</cp:lastModifiedBy>
  <cp:revision>154</cp:revision>
  <dcterms:created xsi:type="dcterms:W3CDTF">2019-11-07T19:37:04Z</dcterms:created>
  <dcterms:modified xsi:type="dcterms:W3CDTF">2020-04-27T21:16:35Z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485800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