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D5925-2A63-77AE-3C9E-8EB3270A3AD5}" v="60" dt="2020-04-27T20:01:32.409"/>
    <p1510:client id="{C3A5AB69-684C-FF57-F4DD-3F5463C9B7E6}" v="38" dt="2020-04-27T20:03:5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ez, Carlos" userId="S::carlos.arnez@savethechildren.org::936d68bd-de1b-4a0d-afd3-0a3c0f548bdc" providerId="AD" clId="Web-{C3A5AB69-684C-FF57-F4DD-3F5463C9B7E6}"/>
    <pc:docChg chg="modSld">
      <pc:chgData name="Arnez, Carlos" userId="S::carlos.arnez@savethechildren.org::936d68bd-de1b-4a0d-afd3-0a3c0f548bdc" providerId="AD" clId="Web-{C3A5AB69-684C-FF57-F4DD-3F5463C9B7E6}" dt="2020-04-27T20:03:54.971" v="35" actId="14100"/>
      <pc:docMkLst>
        <pc:docMk/>
      </pc:docMkLst>
      <pc:sldChg chg="modSp">
        <pc:chgData name="Arnez, Carlos" userId="S::carlos.arnez@savethechildren.org::936d68bd-de1b-4a0d-afd3-0a3c0f548bdc" providerId="AD" clId="Web-{C3A5AB69-684C-FF57-F4DD-3F5463C9B7E6}" dt="2020-04-27T20:03:54.971" v="35" actId="14100"/>
        <pc:sldMkLst>
          <pc:docMk/>
          <pc:sldMk cId="3966669034" sldId="262"/>
        </pc:sldMkLst>
        <pc:spChg chg="mod">
          <ac:chgData name="Arnez, Carlos" userId="S::carlos.arnez@savethechildren.org::936d68bd-de1b-4a0d-afd3-0a3c0f548bdc" providerId="AD" clId="Web-{C3A5AB69-684C-FF57-F4DD-3F5463C9B7E6}" dt="2020-04-27T20:00:37.162" v="14" actId="1076"/>
          <ac:spMkLst>
            <pc:docMk/>
            <pc:sldMk cId="3966669034" sldId="262"/>
            <ac:spMk id="11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3A5AB69-684C-FF57-F4DD-3F5463C9B7E6}" dt="2020-04-27T20:03:54.971" v="35" actId="14100"/>
          <ac:spMkLst>
            <pc:docMk/>
            <pc:sldMk cId="3966669034" sldId="262"/>
            <ac:spMk id="1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3A5AB69-684C-FF57-F4DD-3F5463C9B7E6}" dt="2020-04-27T20:03:37.940" v="30" actId="1076"/>
          <ac:spMkLst>
            <pc:docMk/>
            <pc:sldMk cId="3966669034" sldId="262"/>
            <ac:spMk id="13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3A5AB69-684C-FF57-F4DD-3F5463C9B7E6}" dt="2020-04-27T20:03:42.862" v="31" actId="1076"/>
          <ac:spMkLst>
            <pc:docMk/>
            <pc:sldMk cId="3966669034" sldId="262"/>
            <ac:spMk id="15" creationId="{00000000-0000-0000-0000-000000000000}"/>
          </ac:spMkLst>
        </pc:spChg>
      </pc:sldChg>
      <pc:sldChg chg="modSp">
        <pc:chgData name="Arnez, Carlos" userId="S::carlos.arnez@savethechildren.org::936d68bd-de1b-4a0d-afd3-0a3c0f548bdc" providerId="AD" clId="Web-{C3A5AB69-684C-FF57-F4DD-3F5463C9B7E6}" dt="2020-04-27T20:03:17.925" v="29" actId="20577"/>
        <pc:sldMkLst>
          <pc:docMk/>
          <pc:sldMk cId="4128830319" sldId="263"/>
        </pc:sldMkLst>
        <pc:spChg chg="mod">
          <ac:chgData name="Arnez, Carlos" userId="S::carlos.arnez@savethechildren.org::936d68bd-de1b-4a0d-afd3-0a3c0f548bdc" providerId="AD" clId="Web-{C3A5AB69-684C-FF57-F4DD-3F5463C9B7E6}" dt="2020-04-27T20:03:17.925" v="29" actId="20577"/>
          <ac:spMkLst>
            <pc:docMk/>
            <pc:sldMk cId="4128830319" sldId="263"/>
            <ac:spMk id="9" creationId="{00000000-0000-0000-0000-000000000000}"/>
          </ac:spMkLst>
        </pc:spChg>
      </pc:sldChg>
    </pc:docChg>
  </pc:docChgLst>
  <pc:docChgLst>
    <pc:chgData name="Gonzales, Ivon" userId="S::ivon.gonzales@savethechildren.org::cbc0b46f-c690-4396-9fe5-1dba649b7c74" providerId="AD" clId="Web-{C12D5925-2A63-77AE-3C9E-8EB3270A3AD5}"/>
    <pc:docChg chg="modSld">
      <pc:chgData name="Gonzales, Ivon" userId="S::ivon.gonzales@savethechildren.org::cbc0b46f-c690-4396-9fe5-1dba649b7c74" providerId="AD" clId="Web-{C12D5925-2A63-77AE-3C9E-8EB3270A3AD5}" dt="2020-04-27T20:01:32.409" v="59" actId="20577"/>
      <pc:docMkLst>
        <pc:docMk/>
      </pc:docMkLst>
      <pc:sldChg chg="modSp">
        <pc:chgData name="Gonzales, Ivon" userId="S::ivon.gonzales@savethechildren.org::cbc0b46f-c690-4396-9fe5-1dba649b7c74" providerId="AD" clId="Web-{C12D5925-2A63-77AE-3C9E-8EB3270A3AD5}" dt="2020-04-27T20:01:32.409" v="59" actId="20577"/>
        <pc:sldMkLst>
          <pc:docMk/>
          <pc:sldMk cId="3966669034" sldId="262"/>
        </pc:sldMkLst>
        <pc:spChg chg="mod">
          <ac:chgData name="Gonzales, Ivon" userId="S::ivon.gonzales@savethechildren.org::cbc0b46f-c690-4396-9fe5-1dba649b7c74" providerId="AD" clId="Web-{C12D5925-2A63-77AE-3C9E-8EB3270A3AD5}" dt="2020-04-27T20:01:32.409" v="59" actId="20577"/>
          <ac:spMkLst>
            <pc:docMk/>
            <pc:sldMk cId="3966669034" sldId="262"/>
            <ac:spMk id="1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C12D5925-2A63-77AE-3C9E-8EB3270A3AD5}" dt="2020-04-27T19:58:56.987" v="18" actId="20577"/>
          <ac:spMkLst>
            <pc:docMk/>
            <pc:sldMk cId="3966669034" sldId="262"/>
            <ac:spMk id="13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C12D5925-2A63-77AE-3C9E-8EB3270A3AD5}" dt="2020-04-27T20:01:24.456" v="57" actId="20577"/>
          <ac:spMkLst>
            <pc:docMk/>
            <pc:sldMk cId="3966669034" sldId="262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talen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902" y="661650"/>
            <a:ext cx="2658039" cy="265803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359" y="338725"/>
            <a:ext cx="3415123" cy="3481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878637" y="846357"/>
            <a:ext cx="4057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 i="1">
                <a:solidFill>
                  <a:srgbClr val="E36C0A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¿Qué es el Talento?</a:t>
            </a:r>
            <a:endParaRPr lang="es-BO" sz="28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62776" y="1481096"/>
            <a:ext cx="5255388" cy="1939229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8900000" scaled="1"/>
          </a:gradFill>
          <a:ln w="127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4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28600" algn="ctr">
              <a:lnSpc>
                <a:spcPct val="150000"/>
              </a:lnSpc>
            </a:pPr>
            <a:r>
              <a:rPr lang="es-BO" sz="2000" b="1">
                <a:latin typeface="Comic Sans MS"/>
              </a:rPr>
              <a:t>Es una capacidad innata del ser humano; es único para cada persona y se descubre a partir del autoconocimiento.</a:t>
            </a:r>
          </a:p>
        </p:txBody>
      </p:sp>
      <p:sp>
        <p:nvSpPr>
          <p:cNvPr id="15" name="CuadroTexto 10"/>
          <p:cNvSpPr txBox="1"/>
          <p:nvPr/>
        </p:nvSpPr>
        <p:spPr>
          <a:xfrm>
            <a:off x="416228" y="3427693"/>
            <a:ext cx="828629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s-BO" sz="2400" b="1" i="1">
                <a:solidFill>
                  <a:srgbClr val="E36C0A"/>
                </a:solidFill>
                <a:latin typeface="Comic Sans MS"/>
                <a:ea typeface="Times New Roman" panose="02020603050405020304" pitchFamily="18" charset="0"/>
                <a:cs typeface="Times New Roman"/>
              </a:rPr>
              <a:t>Reconozco mis talentos cuando: </a:t>
            </a:r>
            <a:endParaRPr lang="es-BO" sz="240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12 Proceso alternativo"/>
          <p:cNvSpPr/>
          <p:nvPr/>
        </p:nvSpPr>
        <p:spPr>
          <a:xfrm>
            <a:off x="414687" y="3976335"/>
            <a:ext cx="6260831" cy="2135591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Descubro mis habilidades  y destrezas.</a:t>
            </a:r>
            <a:endParaRPr lang="es-MX" b="1">
              <a:solidFill>
                <a:schemeClr val="tx1"/>
              </a:solidFill>
              <a:cs typeface="Calibri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Reconozco mis emociones.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Sé con qué aptitudes y actitudes cuento.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Tengo criterio propio.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Me relaciono con seguridad.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s-BO" b="1">
                <a:solidFill>
                  <a:schemeClr val="tx1"/>
                </a:solidFill>
                <a:latin typeface="Comic Sans MS"/>
              </a:rPr>
              <a:t>Potencio mi autoestima, autoimagen y autoconcepto</a:t>
            </a:r>
            <a:endParaRPr lang="es-MX" b="1">
              <a:solidFill>
                <a:schemeClr val="tx1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666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43640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60260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06360" y="953037"/>
            <a:ext cx="5872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2800" b="1"/>
              <a:t> </a:t>
            </a:r>
            <a:endParaRPr lang="es-BO" sz="3600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231966" y="42336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BO"/>
          </a:p>
        </p:txBody>
      </p:sp>
      <p:sp>
        <p:nvSpPr>
          <p:cNvPr id="20" name="CuadroTexto 19"/>
          <p:cNvSpPr txBox="1"/>
          <p:nvPr/>
        </p:nvSpPr>
        <p:spPr>
          <a:xfrm>
            <a:off x="644769" y="1069746"/>
            <a:ext cx="51591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3200" b="1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¿Por qué es importante  potenciar el talento?</a:t>
            </a:r>
            <a:endParaRPr lang="es-BO" sz="320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6D6ED78-939F-4B17-917B-A31726D6A8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752" y="1348469"/>
            <a:ext cx="2566710" cy="288516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1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475" y="864218"/>
            <a:ext cx="3903525" cy="3978911"/>
          </a:xfrm>
          <a:prstGeom prst="rect">
            <a:avLst/>
          </a:prstGeom>
        </p:spPr>
      </p:pic>
      <p:sp>
        <p:nvSpPr>
          <p:cNvPr id="9" name="8 Llamada rectangular"/>
          <p:cNvSpPr/>
          <p:nvPr/>
        </p:nvSpPr>
        <p:spPr>
          <a:xfrm>
            <a:off x="806271" y="2497015"/>
            <a:ext cx="3934581" cy="3106616"/>
          </a:xfrm>
          <a:prstGeom prst="wedgeRectCallout">
            <a:avLst>
              <a:gd name="adj1" fmla="val 72723"/>
              <a:gd name="adj2" fmla="val 41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BO" sz="2400" b="1">
                <a:solidFill>
                  <a:schemeClr val="tx1"/>
                </a:solidFill>
                <a:latin typeface="Comic Sans MS"/>
                <a:cs typeface="Aharoni"/>
              </a:rPr>
              <a:t>Es  importante conocer y detectar el talento a edad temprana, por que así aumenta nuestra autonomía, seguridad y desarrollo de competencias.</a:t>
            </a:r>
            <a:endParaRPr lang="es-MX" b="1">
              <a:solidFill>
                <a:schemeClr val="tx1"/>
              </a:solidFill>
              <a:latin typeface="Comic Sans MS"/>
              <a:cs typeface="Aharoni"/>
            </a:endParaRPr>
          </a:p>
          <a:p>
            <a:endParaRPr lang="es-MX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88303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5BC4593-7534-4980-907E-4C12694AB7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487EF0-16A0-4209-BF12-DD47BB0E5D9D}"/>
</file>

<file path=customXml/itemProps3.xml><?xml version="1.0" encoding="utf-8"?>
<ds:datastoreItem xmlns:ds="http://schemas.openxmlformats.org/officeDocument/2006/customXml" ds:itemID="{175B0691-740D-420D-B086-B5C7DCA97B3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revision>1</cp:revision>
  <dcterms:created xsi:type="dcterms:W3CDTF">2019-11-07T19:37:04Z</dcterms:created>
  <dcterms:modified xsi:type="dcterms:W3CDTF">2020-04-27T20:03:55Z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