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AC84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B9202-53DA-F4C3-C060-EE853D955341}" v="4" dt="2020-04-24T20:20:28.172"/>
    <p1510:client id="{7AEF2765-C23C-5716-A31D-2AA4CB3EF49B}" v="318" dt="2020-04-27T19:52:38.284"/>
    <p1510:client id="{C8BA0A2C-D482-3C1B-0FBB-9E933301F4FA}" v="199" dt="2020-04-27T19:55:47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nez, Carlos" userId="S::carlos.arnez@savethechildren.org::936d68bd-de1b-4a0d-afd3-0a3c0f548bdc" providerId="AD" clId="Web-{C8BA0A2C-D482-3C1B-0FBB-9E933301F4FA}"/>
    <pc:docChg chg="modSld">
      <pc:chgData name="Arnez, Carlos" userId="S::carlos.arnez@savethechildren.org::936d68bd-de1b-4a0d-afd3-0a3c0f548bdc" providerId="AD" clId="Web-{C8BA0A2C-D482-3C1B-0FBB-9E933301F4FA}" dt="2020-04-27T19:55:47.103" v="193" actId="688"/>
      <pc:docMkLst>
        <pc:docMk/>
      </pc:docMkLst>
      <pc:sldChg chg="delSp modSp">
        <pc:chgData name="Arnez, Carlos" userId="S::carlos.arnez@savethechildren.org::936d68bd-de1b-4a0d-afd3-0a3c0f548bdc" providerId="AD" clId="Web-{C8BA0A2C-D482-3C1B-0FBB-9E933301F4FA}" dt="2020-04-27T19:42:34.884" v="123" actId="1076"/>
        <pc:sldMkLst>
          <pc:docMk/>
          <pc:sldMk cId="3493721737" sldId="260"/>
        </pc:sldMkLst>
        <pc:spChg chg="del">
          <ac:chgData name="Arnez, Carlos" userId="S::carlos.arnez@savethechildren.org::936d68bd-de1b-4a0d-afd3-0a3c0f548bdc" providerId="AD" clId="Web-{C8BA0A2C-D482-3C1B-0FBB-9E933301F4FA}" dt="2020-04-27T19:34:06.821" v="15"/>
          <ac:spMkLst>
            <pc:docMk/>
            <pc:sldMk cId="3493721737" sldId="260"/>
            <ac:spMk id="2" creationId="{6CF7EABC-213B-496F-A44F-AF983BA80E72}"/>
          </ac:spMkLst>
        </pc:spChg>
        <pc:spChg chg="del mod">
          <ac:chgData name="Arnez, Carlos" userId="S::carlos.arnez@savethechildren.org::936d68bd-de1b-4a0d-afd3-0a3c0f548bdc" providerId="AD" clId="Web-{C8BA0A2C-D482-3C1B-0FBB-9E933301F4FA}" dt="2020-04-27T19:34:12.087" v="18"/>
          <ac:spMkLst>
            <pc:docMk/>
            <pc:sldMk cId="3493721737" sldId="260"/>
            <ac:spMk id="4" creationId="{712150D1-393C-4333-A263-572598FF0E1C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42:34.884" v="123" actId="1076"/>
          <ac:spMkLst>
            <pc:docMk/>
            <pc:sldMk cId="3493721737" sldId="260"/>
            <ac:spMk id="5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42:04.696" v="117" actId="1076"/>
          <ac:spMkLst>
            <pc:docMk/>
            <pc:sldMk cId="3493721737" sldId="260"/>
            <ac:spMk id="6" creationId="{00000000-0000-0000-0000-000000000000}"/>
          </ac:spMkLst>
        </pc:spChg>
        <pc:spChg chg="del mod">
          <ac:chgData name="Arnez, Carlos" userId="S::carlos.arnez@savethechildren.org::936d68bd-de1b-4a0d-afd3-0a3c0f548bdc" providerId="AD" clId="Web-{C8BA0A2C-D482-3C1B-0FBB-9E933301F4FA}" dt="2020-04-27T19:34:14.102" v="19"/>
          <ac:spMkLst>
            <pc:docMk/>
            <pc:sldMk cId="3493721737" sldId="260"/>
            <ac:spMk id="12" creationId="{00000000-0000-0000-0000-000000000000}"/>
          </ac:spMkLst>
        </pc:spChg>
        <pc:spChg chg="del">
          <ac:chgData name="Arnez, Carlos" userId="S::carlos.arnez@savethechildren.org::936d68bd-de1b-4a0d-afd3-0a3c0f548bdc" providerId="AD" clId="Web-{C8BA0A2C-D482-3C1B-0FBB-9E933301F4FA}" dt="2020-04-27T19:34:17.009" v="20"/>
          <ac:spMkLst>
            <pc:docMk/>
            <pc:sldMk cId="3493721737" sldId="260"/>
            <ac:spMk id="13" creationId="{00000000-0000-0000-0000-000000000000}"/>
          </ac:spMkLst>
        </pc:spChg>
        <pc:picChg chg="mod ord">
          <ac:chgData name="Arnez, Carlos" userId="S::carlos.arnez@savethechildren.org::936d68bd-de1b-4a0d-afd3-0a3c0f548bdc" providerId="AD" clId="Web-{C8BA0A2C-D482-3C1B-0FBB-9E933301F4FA}" dt="2020-04-27T19:42:27.430" v="121" actId="1076"/>
          <ac:picMkLst>
            <pc:docMk/>
            <pc:sldMk cId="3493721737" sldId="260"/>
            <ac:picMk id="3" creationId="{704C861F-F5A9-437D-BEA4-7DD1540C9F5D}"/>
          </ac:picMkLst>
        </pc:picChg>
        <pc:picChg chg="mod ord">
          <ac:chgData name="Arnez, Carlos" userId="S::carlos.arnez@savethechildren.org::936d68bd-de1b-4a0d-afd3-0a3c0f548bdc" providerId="AD" clId="Web-{C8BA0A2C-D482-3C1B-0FBB-9E933301F4FA}" dt="2020-04-27T19:42:23.571" v="119" actId="1076"/>
          <ac:picMkLst>
            <pc:docMk/>
            <pc:sldMk cId="3493721737" sldId="260"/>
            <ac:picMk id="15" creationId="{00000000-0000-0000-0000-000000000000}"/>
          </ac:picMkLst>
        </pc:picChg>
      </pc:sldChg>
      <pc:sldChg chg="modSp">
        <pc:chgData name="Arnez, Carlos" userId="S::carlos.arnez@savethechildren.org::936d68bd-de1b-4a0d-afd3-0a3c0f548bdc" providerId="AD" clId="Web-{C8BA0A2C-D482-3C1B-0FBB-9E933301F4FA}" dt="2020-04-27T19:55:47.103" v="193" actId="688"/>
        <pc:sldMkLst>
          <pc:docMk/>
          <pc:sldMk cId="3280844480" sldId="261"/>
        </pc:sldMkLst>
        <pc:spChg chg="mod">
          <ac:chgData name="Arnez, Carlos" userId="S::carlos.arnez@savethechildren.org::936d68bd-de1b-4a0d-afd3-0a3c0f548bdc" providerId="AD" clId="Web-{C8BA0A2C-D482-3C1B-0FBB-9E933301F4FA}" dt="2020-04-27T19:53:17.602" v="151" actId="1076"/>
          <ac:spMkLst>
            <pc:docMk/>
            <pc:sldMk cId="3280844480" sldId="261"/>
            <ac:spMk id="2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55:47.103" v="193" actId="688"/>
          <ac:spMkLst>
            <pc:docMk/>
            <pc:sldMk cId="3280844480" sldId="261"/>
            <ac:spMk id="3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40:01.602" v="86" actId="14100"/>
          <ac:spMkLst>
            <pc:docMk/>
            <pc:sldMk cId="3280844480" sldId="261"/>
            <ac:spMk id="14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41:11.384" v="115" actId="688"/>
          <ac:spMkLst>
            <pc:docMk/>
            <pc:sldMk cId="3280844480" sldId="261"/>
            <ac:spMk id="15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55:32.181" v="188" actId="1076"/>
          <ac:spMkLst>
            <pc:docMk/>
            <pc:sldMk cId="3280844480" sldId="261"/>
            <ac:spMk id="16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55:14.759" v="180" actId="1076"/>
          <ac:spMkLst>
            <pc:docMk/>
            <pc:sldMk cId="3280844480" sldId="261"/>
            <ac:spMk id="18" creationId="{00000000-0000-0000-0000-000000000000}"/>
          </ac:spMkLst>
        </pc:spChg>
        <pc:spChg chg="mod">
          <ac:chgData name="Arnez, Carlos" userId="S::carlos.arnez@savethechildren.org::936d68bd-de1b-4a0d-afd3-0a3c0f548bdc" providerId="AD" clId="Web-{C8BA0A2C-D482-3C1B-0FBB-9E933301F4FA}" dt="2020-04-27T19:55:21.837" v="182" actId="1076"/>
          <ac:spMkLst>
            <pc:docMk/>
            <pc:sldMk cId="3280844480" sldId="261"/>
            <ac:spMk id="21" creationId="{00000000-0000-0000-0000-000000000000}"/>
          </ac:spMkLst>
        </pc:spChg>
        <pc:picChg chg="mod">
          <ac:chgData name="Arnez, Carlos" userId="S::carlos.arnez@savethechildren.org::936d68bd-de1b-4a0d-afd3-0a3c0f548bdc" providerId="AD" clId="Web-{C8BA0A2C-D482-3C1B-0FBB-9E933301F4FA}" dt="2020-04-27T19:55:34.509" v="189" actId="1076"/>
          <ac:picMkLst>
            <pc:docMk/>
            <pc:sldMk cId="3280844480" sldId="261"/>
            <ac:picMk id="5" creationId="{00000000-0000-0000-0000-000000000000}"/>
          </ac:picMkLst>
        </pc:picChg>
        <pc:picChg chg="mod">
          <ac:chgData name="Arnez, Carlos" userId="S::carlos.arnez@savethechildren.org::936d68bd-de1b-4a0d-afd3-0a3c0f548bdc" providerId="AD" clId="Web-{C8BA0A2C-D482-3C1B-0FBB-9E933301F4FA}" dt="2020-04-27T19:55:39.181" v="190" actId="1076"/>
          <ac:picMkLst>
            <pc:docMk/>
            <pc:sldMk cId="3280844480" sldId="261"/>
            <ac:picMk id="19" creationId="{00000000-0000-0000-0000-000000000000}"/>
          </ac:picMkLst>
        </pc:picChg>
      </pc:sldChg>
    </pc:docChg>
  </pc:docChgLst>
  <pc:docChgLst>
    <pc:chgData name="Gonzales, Ivon" userId="S::ivon.gonzales@savethechildren.org::cbc0b46f-c690-4396-9fe5-1dba649b7c74" providerId="AD" clId="Web-{7AEF2765-C23C-5716-A31D-2AA4CB3EF49B}"/>
    <pc:docChg chg="modSld">
      <pc:chgData name="Gonzales, Ivon" userId="S::ivon.gonzales@savethechildren.org::cbc0b46f-c690-4396-9fe5-1dba649b7c74" providerId="AD" clId="Web-{7AEF2765-C23C-5716-A31D-2AA4CB3EF49B}" dt="2020-04-27T19:52:38.284" v="312" actId="14100"/>
      <pc:docMkLst>
        <pc:docMk/>
      </pc:docMkLst>
      <pc:sldChg chg="modSp">
        <pc:chgData name="Gonzales, Ivon" userId="S::ivon.gonzales@savethechildren.org::cbc0b46f-c690-4396-9fe5-1dba649b7c74" providerId="AD" clId="Web-{7AEF2765-C23C-5716-A31D-2AA4CB3EF49B}" dt="2020-04-27T19:41:28.141" v="199" actId="1076"/>
        <pc:sldMkLst>
          <pc:docMk/>
          <pc:sldMk cId="3493721737" sldId="260"/>
        </pc:sldMkLst>
        <pc:spChg chg="mod">
          <ac:chgData name="Gonzales, Ivon" userId="S::ivon.gonzales@savethechildren.org::cbc0b46f-c690-4396-9fe5-1dba649b7c74" providerId="AD" clId="Web-{7AEF2765-C23C-5716-A31D-2AA4CB3EF49B}" dt="2020-04-27T19:33:40.281" v="185" actId="20577"/>
          <ac:spMkLst>
            <pc:docMk/>
            <pc:sldMk cId="3493721737" sldId="260"/>
            <ac:spMk id="2" creationId="{6CF7EABC-213B-496F-A44F-AF983BA80E72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33:59.468" v="187" actId="1076"/>
          <ac:spMkLst>
            <pc:docMk/>
            <pc:sldMk cId="3493721737" sldId="260"/>
            <ac:spMk id="5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41:28.141" v="199" actId="1076"/>
          <ac:spMkLst>
            <pc:docMk/>
            <pc:sldMk cId="3493721737" sldId="260"/>
            <ac:spMk id="6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32:35.281" v="174" actId="1076"/>
          <ac:spMkLst>
            <pc:docMk/>
            <pc:sldMk cId="3493721737" sldId="260"/>
            <ac:spMk id="13" creationId="{00000000-0000-0000-0000-000000000000}"/>
          </ac:spMkLst>
        </pc:spChg>
      </pc:sldChg>
      <pc:sldChg chg="delSp modSp">
        <pc:chgData name="Gonzales, Ivon" userId="S::ivon.gonzales@savethechildren.org::cbc0b46f-c690-4396-9fe5-1dba649b7c74" providerId="AD" clId="Web-{7AEF2765-C23C-5716-A31D-2AA4CB3EF49B}" dt="2020-04-27T19:52:38.284" v="312" actId="14100"/>
        <pc:sldMkLst>
          <pc:docMk/>
          <pc:sldMk cId="3280844480" sldId="261"/>
        </pc:sldMkLst>
        <pc:spChg chg="mod">
          <ac:chgData name="Gonzales, Ivon" userId="S::ivon.gonzales@savethechildren.org::cbc0b46f-c690-4396-9fe5-1dba649b7c74" providerId="AD" clId="Web-{7AEF2765-C23C-5716-A31D-2AA4CB3EF49B}" dt="2020-04-27T19:49:58.799" v="279" actId="14100"/>
          <ac:spMkLst>
            <pc:docMk/>
            <pc:sldMk cId="3280844480" sldId="261"/>
            <ac:spMk id="2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52:08.112" v="304" actId="1076"/>
          <ac:spMkLst>
            <pc:docMk/>
            <pc:sldMk cId="3280844480" sldId="261"/>
            <ac:spMk id="3" creationId="{00000000-0000-0000-0000-000000000000}"/>
          </ac:spMkLst>
        </pc:spChg>
        <pc:spChg chg="del">
          <ac:chgData name="Gonzales, Ivon" userId="S::ivon.gonzales@savethechildren.org::cbc0b46f-c690-4396-9fe5-1dba649b7c74" providerId="AD" clId="Web-{7AEF2765-C23C-5716-A31D-2AA4CB3EF49B}" dt="2020-04-27T19:45:20.126" v="227"/>
          <ac:spMkLst>
            <pc:docMk/>
            <pc:sldMk cId="3280844480" sldId="261"/>
            <ac:spMk id="14" creationId="{00000000-0000-0000-0000-000000000000}"/>
          </ac:spMkLst>
        </pc:spChg>
        <pc:spChg chg="del mod">
          <ac:chgData name="Gonzales, Ivon" userId="S::ivon.gonzales@savethechildren.org::cbc0b46f-c690-4396-9fe5-1dba649b7c74" providerId="AD" clId="Web-{7AEF2765-C23C-5716-A31D-2AA4CB3EF49B}" dt="2020-04-27T19:51:04.862" v="283"/>
          <ac:spMkLst>
            <pc:docMk/>
            <pc:sldMk cId="3280844480" sldId="261"/>
            <ac:spMk id="15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52:05.112" v="303" actId="1076"/>
          <ac:spMkLst>
            <pc:docMk/>
            <pc:sldMk cId="3280844480" sldId="261"/>
            <ac:spMk id="16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52:38.284" v="312" actId="14100"/>
          <ac:spMkLst>
            <pc:docMk/>
            <pc:sldMk cId="3280844480" sldId="261"/>
            <ac:spMk id="18" creationId="{00000000-0000-0000-0000-000000000000}"/>
          </ac:spMkLst>
        </pc:spChg>
        <pc:spChg chg="mod">
          <ac:chgData name="Gonzales, Ivon" userId="S::ivon.gonzales@savethechildren.org::cbc0b46f-c690-4396-9fe5-1dba649b7c74" providerId="AD" clId="Web-{7AEF2765-C23C-5716-A31D-2AA4CB3EF49B}" dt="2020-04-27T19:52:11.659" v="305" actId="1076"/>
          <ac:spMkLst>
            <pc:docMk/>
            <pc:sldMk cId="3280844480" sldId="261"/>
            <ac:spMk id="21" creationId="{00000000-0000-0000-0000-000000000000}"/>
          </ac:spMkLst>
        </pc:spChg>
      </pc:sldChg>
    </pc:docChg>
  </pc:docChgLst>
  <pc:docChgLst>
    <pc:chgData name="Arnez, Carlos" userId="S::carlos.arnez@savethechildren.org::936d68bd-de1b-4a0d-afd3-0a3c0f548bdc" providerId="AD" clId="Web-{6FDB9202-53DA-F4C3-C060-EE853D955341}"/>
    <pc:docChg chg="modSld">
      <pc:chgData name="Arnez, Carlos" userId="S::carlos.arnez@savethechildren.org::936d68bd-de1b-4a0d-afd3-0a3c0f548bdc" providerId="AD" clId="Web-{6FDB9202-53DA-F4C3-C060-EE853D955341}" dt="2020-04-24T20:20:28.141" v="3" actId="1076"/>
      <pc:docMkLst>
        <pc:docMk/>
      </pc:docMkLst>
      <pc:sldChg chg="modSp">
        <pc:chgData name="Arnez, Carlos" userId="S::carlos.arnez@savethechildren.org::936d68bd-de1b-4a0d-afd3-0a3c0f548bdc" providerId="AD" clId="Web-{6FDB9202-53DA-F4C3-C060-EE853D955341}" dt="2020-04-24T20:20:28.141" v="3" actId="1076"/>
        <pc:sldMkLst>
          <pc:docMk/>
          <pc:sldMk cId="3493721737" sldId="260"/>
        </pc:sldMkLst>
        <pc:spChg chg="mod">
          <ac:chgData name="Arnez, Carlos" userId="S::carlos.arnez@savethechildren.org::936d68bd-de1b-4a0d-afd3-0a3c0f548bdc" providerId="AD" clId="Web-{6FDB9202-53DA-F4C3-C060-EE853D955341}" dt="2020-04-24T20:20:28.141" v="3" actId="1076"/>
          <ac:spMkLst>
            <pc:docMk/>
            <pc:sldMk cId="3493721737" sldId="260"/>
            <ac:spMk id="1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1" y="1234096"/>
            <a:ext cx="4260517" cy="4363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04C861F-F5A9-437D-BEA4-7DD1540C9F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669" y="1384535"/>
            <a:ext cx="1924413" cy="404878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567721" y="1476649"/>
            <a:ext cx="4574646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BO" sz="2800">
                <a:latin typeface="Arial Rounded MT Bold"/>
              </a:rPr>
              <a:t>Proceso que todas las  personas atraviesan, para tener control sobre  las decisiones de su vida en base a sus experiencias para ser cada vez  más independientes.</a:t>
            </a:r>
            <a:endParaRPr lang="es-BO" sz="2800">
              <a:latin typeface="Arial Rounded MT Bold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24647" y="358321"/>
            <a:ext cx="5449018" cy="66274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s-BO" sz="2800" b="1">
                <a:solidFill>
                  <a:srgbClr val="FF0000"/>
                </a:solidFill>
                <a:latin typeface="Gill Sans MT"/>
                <a:ea typeface="Times New Roman" panose="02020603050405020304" pitchFamily="18" charset="0"/>
                <a:cs typeface="Times New Roman"/>
              </a:rPr>
              <a:t>¿Qué es la autodeterminación?</a:t>
            </a:r>
            <a:endParaRPr lang="es-BO" sz="2800">
              <a:solidFill>
                <a:srgbClr val="FF0000"/>
              </a:solidFill>
              <a:latin typeface="Gill Sans MT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74898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2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953" y="2764704"/>
            <a:ext cx="2533650" cy="18097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26" y="57495"/>
            <a:ext cx="651691" cy="60415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721" y="58875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2" name="WordArt 29"/>
          <p:cNvSpPr txBox="1">
            <a:spLocks noChangeArrowheads="1" noChangeShapeType="1"/>
          </p:cNvSpPr>
          <p:nvPr/>
        </p:nvSpPr>
        <p:spPr bwMode="auto">
          <a:xfrm rot="-120000">
            <a:off x="41482" y="3795222"/>
            <a:ext cx="325810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2400">
                <a:solidFill>
                  <a:srgbClr val="1F497D"/>
                </a:solidFill>
                <a:latin typeface="Arial Black"/>
              </a:rPr>
              <a:t>Capacidad para asumir la responsabilidad de sus acciones y decisiones </a:t>
            </a:r>
            <a:endParaRPr lang="es-BO" altLang="es-BO" sz="2000" b="0" i="0" u="none" strike="noStrike" cap="none" normalizeH="0" baseline="0">
              <a:ln>
                <a:noFill/>
              </a:ln>
              <a:solidFill>
                <a:srgbClr val="1F497D"/>
              </a:solidFill>
              <a:effectLst/>
              <a:latin typeface="Arial Black"/>
            </a:endParaRPr>
          </a:p>
        </p:txBody>
      </p:sp>
      <p:sp>
        <p:nvSpPr>
          <p:cNvPr id="3" name="WordArt 30"/>
          <p:cNvSpPr txBox="1">
            <a:spLocks noChangeArrowheads="1" noChangeShapeType="1"/>
          </p:cNvSpPr>
          <p:nvPr/>
        </p:nvSpPr>
        <p:spPr bwMode="auto">
          <a:xfrm rot="20460000">
            <a:off x="73115" y="2281272"/>
            <a:ext cx="320757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BO" altLang="es-BO" sz="28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hnschrift"/>
                <a:ea typeface="Times New Roman" panose="02020603050405020304" pitchFamily="18" charset="0"/>
              </a:rPr>
              <a:t>Se plantea metas y de</a:t>
            </a:r>
            <a:r>
              <a:rPr kumimoji="0" lang="es-BO" altLang="es-BO" sz="2800" b="0" i="0" u="none" strike="noStrike" cap="none" normalizeH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hnschrift"/>
                <a:ea typeface="Times New Roman" panose="02020603050405020304" pitchFamily="18" charset="0"/>
              </a:rPr>
              <a:t> </a:t>
            </a:r>
            <a:r>
              <a:rPr lang="es-BO" altLang="es-BO" sz="280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hnschrift"/>
                <a:ea typeface="Times New Roman" panose="02020603050405020304" pitchFamily="18" charset="0"/>
              </a:rPr>
              <a:t>toma</a:t>
            </a:r>
            <a:r>
              <a:rPr kumimoji="0" lang="es-BO" altLang="es-BO" sz="2800" b="0" i="0" u="none" strike="noStrike" cap="none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hnschrift"/>
                <a:ea typeface="Times New Roman" panose="02020603050405020304" pitchFamily="18" charset="0"/>
              </a:rPr>
              <a:t> decisiones</a:t>
            </a:r>
            <a:endParaRPr lang="es-BO" altLang="es-BO" sz="2800" b="0" i="0" u="none" strike="noStrike" cap="none" normalizeH="0" baseline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Bahnschrift"/>
            </a:endParaRPr>
          </a:p>
        </p:txBody>
      </p:sp>
      <p:sp>
        <p:nvSpPr>
          <p:cNvPr id="16" name="WordArt 37"/>
          <p:cNvSpPr txBox="1">
            <a:spLocks noChangeArrowheads="1" noChangeShapeType="1"/>
          </p:cNvSpPr>
          <p:nvPr/>
        </p:nvSpPr>
        <p:spPr bwMode="auto">
          <a:xfrm rot="-1380000">
            <a:off x="5716612" y="4594670"/>
            <a:ext cx="3173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BO" altLang="es-BO">
                <a:latin typeface="Arial Black" panose="020B0A04020102020204" pitchFamily="34" charset="0"/>
              </a:rPr>
              <a:t>Conoce sus preferencias, intereses, fortalezas y limitaciones </a:t>
            </a:r>
            <a:endParaRPr kumimoji="0" lang="es-BO" altLang="es-BO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329217" y="640316"/>
            <a:ext cx="56773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200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BO" sz="3000" b="1">
                <a:solidFill>
                  <a:srgbClr val="FF0000"/>
                </a:solidFill>
                <a:latin typeface="Gill Sans MT"/>
                <a:ea typeface="Times New Roman" panose="02020603050405020304" pitchFamily="18" charset="0"/>
                <a:cs typeface="Arial"/>
              </a:rPr>
              <a:t>Las características de una persona autodeterminada son:</a:t>
            </a:r>
            <a:endParaRPr lang="en-US" b="1">
              <a:solidFill>
                <a:srgbClr val="FF0000"/>
              </a:solidFill>
              <a:latin typeface="Gill Sans MT"/>
              <a:cs typeface="Arial"/>
            </a:endParaRPr>
          </a:p>
        </p:txBody>
      </p:sp>
      <p:pic>
        <p:nvPicPr>
          <p:cNvPr id="19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999" y="2077054"/>
            <a:ext cx="3124706" cy="3185051"/>
          </a:xfrm>
          <a:prstGeom prst="rect">
            <a:avLst/>
          </a:prstGeom>
        </p:spPr>
      </p:pic>
      <p:sp>
        <p:nvSpPr>
          <p:cNvPr id="21" name="20 Rectángulo"/>
          <p:cNvSpPr/>
          <p:nvPr/>
        </p:nvSpPr>
        <p:spPr>
          <a:xfrm rot="2100000">
            <a:off x="6153227" y="2173993"/>
            <a:ext cx="2911348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BO" sz="2400" b="1">
                <a:solidFill>
                  <a:srgbClr val="7030A0"/>
                </a:solidFill>
                <a:latin typeface="Arial Black"/>
              </a:rPr>
              <a:t>Capacidad para </a:t>
            </a:r>
          </a:p>
          <a:p>
            <a:r>
              <a:rPr lang="es-BO" sz="2400" b="1">
                <a:solidFill>
                  <a:srgbClr val="7030A0"/>
                </a:solidFill>
                <a:latin typeface="Arial Black"/>
              </a:rPr>
              <a:t>resolver problemas</a:t>
            </a:r>
          </a:p>
        </p:txBody>
      </p:sp>
    </p:spTree>
    <p:extLst>
      <p:ext uri="{BB962C8B-B14F-4D97-AF65-F5344CB8AC3E}">
        <p14:creationId xmlns:p14="http://schemas.microsoft.com/office/powerpoint/2010/main" val="3280844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AC08F6-7DED-4AAB-883E-4586F784C9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46F8A2-402F-400E-B05C-8BF06FBC84D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C9CF7EA-CD67-47B8-AC7F-0A0A1540538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revision>1</cp:revision>
  <dcterms:created xsi:type="dcterms:W3CDTF">2019-11-07T19:37:04Z</dcterms:created>
  <dcterms:modified xsi:type="dcterms:W3CDTF">2020-04-27T19:55:52Z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486100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