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A4F405-FACC-3C23-46FF-B6B7BA45F298}" v="1" dt="2020-04-24T19:48:49.8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nzales, Ivon" userId="S::ivon.gonzales@savethechildren.org::cbc0b46f-c690-4396-9fe5-1dba649b7c74" providerId="AD" clId="Web-{54A4F405-FACC-3C23-46FF-B6B7BA45F298}"/>
    <pc:docChg chg="modSld">
      <pc:chgData name="Gonzales, Ivon" userId="S::ivon.gonzales@savethechildren.org::cbc0b46f-c690-4396-9fe5-1dba649b7c74" providerId="AD" clId="Web-{54A4F405-FACC-3C23-46FF-B6B7BA45F298}" dt="2020-04-24T19:48:49.852" v="0" actId="1076"/>
      <pc:docMkLst>
        <pc:docMk/>
      </pc:docMkLst>
      <pc:sldChg chg="modSp">
        <pc:chgData name="Gonzales, Ivon" userId="S::ivon.gonzales@savethechildren.org::cbc0b46f-c690-4396-9fe5-1dba649b7c74" providerId="AD" clId="Web-{54A4F405-FACC-3C23-46FF-B6B7BA45F298}" dt="2020-04-24T19:48:49.852" v="0" actId="1076"/>
        <pc:sldMkLst>
          <pc:docMk/>
          <pc:sldMk cId="3770565848" sldId="258"/>
        </pc:sldMkLst>
        <pc:picChg chg="mod">
          <ac:chgData name="Gonzales, Ivon" userId="S::ivon.gonzales@savethechildren.org::cbc0b46f-c690-4396-9fe5-1dba649b7c74" providerId="AD" clId="Web-{54A4F405-FACC-3C23-46FF-B6B7BA45F298}" dt="2020-04-24T19:48:49.852" v="0" actId="1076"/>
          <ac:picMkLst>
            <pc:docMk/>
            <pc:sldMk cId="3770565848" sldId="258"/>
            <ac:picMk id="13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4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7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7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9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83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1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4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E803-6DF1-4392-AF4C-B68B1584FCC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7B0C5-8C78-40FA-937D-8D2BF20D5E4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4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Liderazgo ético descarga gratuita de png - Los Orígenes de l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8649" y="454981"/>
            <a:ext cx="1124585" cy="2595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326046" y="862079"/>
            <a:ext cx="58059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>
                <a:solidFill>
                  <a:srgbClr val="FF0000"/>
                </a:solidFill>
              </a:rPr>
              <a:t>Quién es líder?</a:t>
            </a:r>
            <a:endParaRPr lang="en-US" sz="4400" dirty="0">
              <a:solidFill>
                <a:srgbClr val="FF0000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26" y="57495"/>
            <a:ext cx="651691" cy="60415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21" y="602608"/>
            <a:ext cx="18537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 dirty="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 dirty="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pic>
        <p:nvPicPr>
          <p:cNvPr id="13" name="Imagen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0437" y="231940"/>
            <a:ext cx="3124706" cy="3185051"/>
          </a:xfrm>
          <a:prstGeom prst="rect">
            <a:avLst/>
          </a:prstGeom>
        </p:spPr>
      </p:pic>
      <p:pic>
        <p:nvPicPr>
          <p:cNvPr id="1030" name="Picture 6" descr="Ministerio juvenil organización de desarrollo juvenil positivo ...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271" y="2340713"/>
            <a:ext cx="2445438" cy="1612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 rot="20026697">
            <a:off x="5134080" y="5519489"/>
            <a:ext cx="218053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/>
              <a:t>Aquel que inspira</a:t>
            </a:r>
            <a:endParaRPr lang="es-BO" sz="2000" b="1" dirty="0"/>
          </a:p>
        </p:txBody>
      </p:sp>
      <p:sp>
        <p:nvSpPr>
          <p:cNvPr id="3" name="Rectángulo 2"/>
          <p:cNvSpPr/>
          <p:nvPr/>
        </p:nvSpPr>
        <p:spPr>
          <a:xfrm rot="19634213">
            <a:off x="3011291" y="5320783"/>
            <a:ext cx="29395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/>
              <a:t>tomar decisiones buenas</a:t>
            </a:r>
            <a:endParaRPr lang="es-BO" sz="2000" b="1" dirty="0"/>
          </a:p>
        </p:txBody>
      </p:sp>
      <p:sp>
        <p:nvSpPr>
          <p:cNvPr id="5" name="Rectángulo 4"/>
          <p:cNvSpPr/>
          <p:nvPr/>
        </p:nvSpPr>
        <p:spPr>
          <a:xfrm rot="19973113">
            <a:off x="2542769" y="4357145"/>
            <a:ext cx="21319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/>
              <a:t>incentiva y motiva</a:t>
            </a:r>
            <a:endParaRPr lang="es-BO" sz="2000" b="1" dirty="0"/>
          </a:p>
        </p:txBody>
      </p:sp>
      <p:pic>
        <p:nvPicPr>
          <p:cNvPr id="1034" name="Picture 10" descr="60 ilustraciones, clipart, dibujos animados e iconos de stock de ...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25" t="5122" r="45078" b="7635"/>
          <a:stretch/>
        </p:blipFill>
        <p:spPr bwMode="auto">
          <a:xfrm rot="18196907">
            <a:off x="7269873" y="4109940"/>
            <a:ext cx="1295392" cy="1707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0" descr="60 ilustraciones, clipart, dibujos animados e iconos de stock de ...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25" t="5122" r="45078" b="7635"/>
          <a:stretch/>
        </p:blipFill>
        <p:spPr bwMode="auto">
          <a:xfrm rot="18459358">
            <a:off x="5588751" y="3610004"/>
            <a:ext cx="1295392" cy="1707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0" descr="60 ilustraciones, clipart, dibujos animados e iconos de stock de ...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25" t="5122" r="45078" b="7635"/>
          <a:stretch/>
        </p:blipFill>
        <p:spPr bwMode="auto">
          <a:xfrm rot="18196907">
            <a:off x="4305981" y="2718948"/>
            <a:ext cx="1295392" cy="1707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ángulo 21"/>
          <p:cNvSpPr/>
          <p:nvPr/>
        </p:nvSpPr>
        <p:spPr>
          <a:xfrm>
            <a:off x="863506" y="1685065"/>
            <a:ext cx="7961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/>
              <a:t>META</a:t>
            </a:r>
          </a:p>
          <a:p>
            <a:endParaRPr lang="es-BO" sz="2000" b="1" dirty="0"/>
          </a:p>
        </p:txBody>
      </p:sp>
    </p:spTree>
    <p:extLst>
      <p:ext uri="{BB962C8B-B14F-4D97-AF65-F5344CB8AC3E}">
        <p14:creationId xmlns:p14="http://schemas.microsoft.com/office/powerpoint/2010/main" val="3770565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liderazgo image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9930" y="1276651"/>
            <a:ext cx="26098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273939" y="1000979"/>
            <a:ext cx="5895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FF0000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Características de un o una adolescente líder </a:t>
            </a:r>
            <a:endParaRPr lang="es-BO" sz="2400" b="1" dirty="0">
              <a:solidFill>
                <a:srgbClr val="FF0000"/>
              </a:solidFill>
              <a:effectLst/>
              <a:latin typeface="Comic Sans MS" panose="030F0702030302020204" pitchFamily="66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26" y="61086"/>
            <a:ext cx="651691" cy="60415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21" y="612356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 dirty="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 dirty="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11" name="WordArt 4"/>
          <p:cNvSpPr txBox="1">
            <a:spLocks noChangeArrowheads="1" noChangeShapeType="1" noTextEdit="1"/>
          </p:cNvSpPr>
          <p:nvPr/>
        </p:nvSpPr>
        <p:spPr bwMode="auto">
          <a:xfrm>
            <a:off x="203016" y="2211248"/>
            <a:ext cx="2686487" cy="1141456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square" numCol="1" fromWordArt="1">
            <a:prstTxWarp prst="textCanUp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BO" sz="2800" dirty="0">
                <a:solidFill>
                  <a:schemeClr val="accent2">
                    <a:lumMod val="75000"/>
                  </a:schemeClr>
                </a:solidFill>
              </a:rPr>
              <a:t>Escucha a todo el grupo antes de actuar</a:t>
            </a:r>
            <a:endParaRPr lang="es-BO" sz="1200" dirty="0"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WordArt 5"/>
          <p:cNvSpPr txBox="1">
            <a:spLocks noChangeArrowheads="1" noChangeShapeType="1" noTextEdit="1"/>
          </p:cNvSpPr>
          <p:nvPr/>
        </p:nvSpPr>
        <p:spPr bwMode="auto">
          <a:xfrm rot="21473405">
            <a:off x="3177890" y="2221554"/>
            <a:ext cx="2628879" cy="45304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square" numCol="1" fromWordArt="1">
            <a:prstTxWarp prst="textInflate">
              <a:avLst>
                <a:gd name="adj" fmla="val 13634"/>
              </a:avLst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BO" dirty="0">
                <a:solidFill>
                  <a:srgbClr val="0070C0"/>
                </a:solidFill>
              </a:rPr>
              <a:t>Tiene la mente abierta</a:t>
            </a:r>
            <a:endParaRPr lang="es-BO" sz="1200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WordArt 7"/>
          <p:cNvSpPr txBox="1">
            <a:spLocks noChangeArrowheads="1" noChangeShapeType="1" noTextEdit="1"/>
          </p:cNvSpPr>
          <p:nvPr/>
        </p:nvSpPr>
        <p:spPr bwMode="auto">
          <a:xfrm>
            <a:off x="633984" y="4916021"/>
            <a:ext cx="2255520" cy="1314091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square" numCol="1" fromWordArt="1">
            <a:prstTxWarp prst="textCascadeUp">
              <a:avLst>
                <a:gd name="adj" fmla="val 61856"/>
              </a:avLst>
            </a:prstTxWarp>
            <a:noAutofit/>
          </a:bodyPr>
          <a:lstStyle/>
          <a:p>
            <a:r>
              <a:rPr lang="es-BO" sz="1400" b="1" dirty="0">
                <a:solidFill>
                  <a:schemeClr val="accent6">
                    <a:lumMod val="50000"/>
                  </a:schemeClr>
                </a:solidFill>
              </a:rPr>
              <a:t>Resuelve conflictos de manera pacífica a través del dialogo</a:t>
            </a:r>
            <a:endParaRPr lang="es-BO" sz="1400" dirty="0"/>
          </a:p>
        </p:txBody>
      </p:sp>
      <p:sp>
        <p:nvSpPr>
          <p:cNvPr id="15" name="WordArt 8"/>
          <p:cNvSpPr txBox="1">
            <a:spLocks noChangeArrowheads="1" noChangeShapeType="1" noTextEdit="1"/>
          </p:cNvSpPr>
          <p:nvPr/>
        </p:nvSpPr>
        <p:spPr bwMode="auto">
          <a:xfrm>
            <a:off x="5293216" y="4546242"/>
            <a:ext cx="3615061" cy="726534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square" numCol="1" fromWordArt="1">
            <a:prstTxWarp prst="textPlain">
              <a:avLst/>
            </a:prstTxWarp>
            <a:spAutoFit/>
          </a:bodyPr>
          <a:lstStyle/>
          <a:p>
            <a:pPr algn="ctr"/>
            <a:r>
              <a:rPr lang="es-BO" sz="2000" dirty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Fomenta la participación de las y los integrantes del equipo</a:t>
            </a:r>
          </a:p>
        </p:txBody>
      </p:sp>
      <p:pic>
        <p:nvPicPr>
          <p:cNvPr id="18" name="Imagen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4698" y="737257"/>
            <a:ext cx="3124706" cy="3185051"/>
          </a:xfrm>
          <a:prstGeom prst="rect">
            <a:avLst/>
          </a:prstGeom>
        </p:spPr>
      </p:pic>
      <p:sp>
        <p:nvSpPr>
          <p:cNvPr id="19" name="WordArt 5"/>
          <p:cNvSpPr txBox="1">
            <a:spLocks noChangeArrowheads="1" noChangeShapeType="1" noTextEdit="1"/>
          </p:cNvSpPr>
          <p:nvPr/>
        </p:nvSpPr>
        <p:spPr bwMode="auto">
          <a:xfrm rot="21473405">
            <a:off x="2979222" y="3128207"/>
            <a:ext cx="2970269" cy="831156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square" numCol="1" fromWordArt="1">
            <a:prstTxWarp prst="textInflate">
              <a:avLst>
                <a:gd name="adj" fmla="val 13634"/>
              </a:avLst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BO" dirty="0">
                <a:solidFill>
                  <a:srgbClr val="00B050"/>
                </a:solidFill>
              </a:rPr>
              <a:t>Reconoce las fortalezas y debilidades propias y las de su equipo</a:t>
            </a:r>
            <a:endParaRPr lang="es-BO" sz="1200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WordArt 6"/>
          <p:cNvSpPr txBox="1">
            <a:spLocks noChangeArrowheads="1" noChangeShapeType="1" noTextEdit="1"/>
          </p:cNvSpPr>
          <p:nvPr/>
        </p:nvSpPr>
        <p:spPr bwMode="auto">
          <a:xfrm>
            <a:off x="2270566" y="4533467"/>
            <a:ext cx="2701634" cy="456631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square" numCol="1" fromWordArt="1">
            <a:prstTxWarp prst="textPlain">
              <a:avLst>
                <a:gd name="adj" fmla="val 44584"/>
              </a:avLst>
            </a:prstTxWarp>
            <a:noAutofit/>
          </a:bodyPr>
          <a:lstStyle/>
          <a:p>
            <a:r>
              <a:rPr lang="es-BO" b="1" dirty="0">
                <a:solidFill>
                  <a:schemeClr val="tx2">
                    <a:lumMod val="50000"/>
                  </a:schemeClr>
                </a:solidFill>
              </a:rPr>
              <a:t>Tiene iniciativa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s-BO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2" name="WordArt 6"/>
          <p:cNvSpPr txBox="1">
            <a:spLocks noChangeArrowheads="1" noChangeShapeType="1" noTextEdit="1"/>
          </p:cNvSpPr>
          <p:nvPr/>
        </p:nvSpPr>
        <p:spPr bwMode="auto">
          <a:xfrm>
            <a:off x="281048" y="3509371"/>
            <a:ext cx="2317343" cy="1143139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square" numCol="1" fromWordArt="1">
            <a:prstTxWarp prst="textPlain">
              <a:avLst>
                <a:gd name="adj" fmla="val 49035"/>
              </a:avLst>
            </a:prstTxWarp>
            <a:noAutofit/>
          </a:bodyPr>
          <a:lstStyle/>
          <a:p>
            <a:pPr algn="ctr"/>
            <a:r>
              <a:rPr lang="es-BO" dirty="0">
                <a:solidFill>
                  <a:srgbClr val="FF00FF"/>
                </a:solidFill>
                <a:latin typeface="Bahnschrift" panose="020B0502040204020203" pitchFamily="34" charset="0"/>
              </a:rPr>
              <a:t>Muestra honestidad, solidaridad y amabilidad</a:t>
            </a:r>
            <a:endParaRPr lang="es-BO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WordArt 6"/>
          <p:cNvSpPr txBox="1">
            <a:spLocks noChangeArrowheads="1" noChangeShapeType="1" noTextEdit="1"/>
          </p:cNvSpPr>
          <p:nvPr/>
        </p:nvSpPr>
        <p:spPr bwMode="auto">
          <a:xfrm rot="21118849">
            <a:off x="3355443" y="5686506"/>
            <a:ext cx="2701634" cy="768096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square" numCol="1" fromWordArt="1">
            <a:prstTxWarp prst="textPlain">
              <a:avLst>
                <a:gd name="adj" fmla="val 47149"/>
              </a:avLst>
            </a:prstTxWarp>
            <a:noAutofit/>
          </a:bodyPr>
          <a:lstStyle/>
          <a:p>
            <a:r>
              <a:rPr lang="es-BO" dirty="0">
                <a:solidFill>
                  <a:schemeClr val="accent2"/>
                </a:solidFill>
                <a:latin typeface="Aharoni" pitchFamily="2" charset="-79"/>
                <a:cs typeface="Aharoni" pitchFamily="2" charset="-79"/>
              </a:rPr>
              <a:t>Dialoga y no juzga</a:t>
            </a:r>
            <a:endParaRPr lang="es-BO" dirty="0">
              <a:solidFill>
                <a:schemeClr val="accent2"/>
              </a:solidFill>
            </a:endParaRPr>
          </a:p>
          <a:p>
            <a:endParaRPr lang="es-BO" dirty="0"/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s-BO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168865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85390bb-11ba-4ae5-9ca6-328a16bef388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947FAE7E93BBA48AAE86D209588BA52" ma:contentTypeVersion="12" ma:contentTypeDescription="Crear nuevo documento." ma:contentTypeScope="" ma:versionID="556461fb2a551967c16561c9c4d6451f">
  <xsd:schema xmlns:xsd="http://www.w3.org/2001/XMLSchema" xmlns:xs="http://www.w3.org/2001/XMLSchema" xmlns:p="http://schemas.microsoft.com/office/2006/metadata/properties" xmlns:ns2="bae853df-5293-4d1c-8960-02212f99e47f" xmlns:ns3="785390bb-11ba-4ae5-9ca6-328a16bef388" targetNamespace="http://schemas.microsoft.com/office/2006/metadata/properties" ma:root="true" ma:fieldsID="2f6e15f4e0a656e2e8a283f117c721c2" ns2:_="" ns3:_="">
    <xsd:import namespace="bae853df-5293-4d1c-8960-02212f99e47f"/>
    <xsd:import namespace="785390bb-11ba-4ae5-9ca6-328a16bef3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853df-5293-4d1c-8960-02212f99e4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390bb-11ba-4ae5-9ca6-328a16bef38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B8B17A-1D05-47FF-8A8B-38E20937C36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C299179-9F27-4CB1-8F93-34B6D95BC7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AA63A2-FBD4-405E-8B3F-FEEBB8C9E5E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1268</TotalTime>
  <Words>81</Words>
  <Application>Microsoft Office PowerPoint</Application>
  <PresentationFormat>Presentación en pantalla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Estevez, Armando</dc:creator>
  <cp:lastModifiedBy>Miguel Corpa</cp:lastModifiedBy>
  <cp:revision>43</cp:revision>
  <dcterms:created xsi:type="dcterms:W3CDTF">2019-11-07T19:37:04Z</dcterms:created>
  <dcterms:modified xsi:type="dcterms:W3CDTF">2020-04-24T19:48:49Z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0x010100A947FAE7E93BBA48AAE86D209588BA52</vt:lpwstr>
  </property>
  <property fmtid="{D5CDD505-2E9C-101B-9397-08002B2CF9AE}" pid="3" name="Order">
    <vt:r8>486400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