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9E3DD-BC32-FB32-E71F-641D484F602C}" v="220" dt="2020-04-24T19:43:01.394"/>
    <p1510:client id="{500A0F77-3FC5-C4FF-C0EF-FF4297C1233B}" v="313" dt="2020-04-24T19:45:08.270"/>
    <p1510:client id="{600A8888-DF04-5C16-AE69-5ECBAFEF1489}" v="16" dt="2020-04-24T19:16:14.336"/>
    <p1510:client id="{D7642ECA-7CF1-4D80-A754-D21E7DB0F714}" v="6" dt="2020-06-25T00:15:44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Ivon" userId="S::ivon.gonzales@savethechildren.org::cbc0b46f-c690-4396-9fe5-1dba649b7c74" providerId="AD" clId="Web-{500A0F77-3FC5-C4FF-C0EF-FF4297C1233B}"/>
    <pc:docChg chg="modSld">
      <pc:chgData name="Gonzales, Ivon" userId="S::ivon.gonzales@savethechildren.org::cbc0b46f-c690-4396-9fe5-1dba649b7c74" providerId="AD" clId="Web-{500A0F77-3FC5-C4FF-C0EF-FF4297C1233B}" dt="2020-04-24T19:45:08.270" v="300" actId="20577"/>
      <pc:docMkLst>
        <pc:docMk/>
      </pc:docMkLst>
      <pc:sldChg chg="modSp">
        <pc:chgData name="Gonzales, Ivon" userId="S::ivon.gonzales@savethechildren.org::cbc0b46f-c690-4396-9fe5-1dba649b7c74" providerId="AD" clId="Web-{500A0F77-3FC5-C4FF-C0EF-FF4297C1233B}" dt="2020-04-24T19:36:46.564" v="39" actId="20577"/>
        <pc:sldMkLst>
          <pc:docMk/>
          <pc:sldMk cId="3966669034" sldId="262"/>
        </pc:sldMkLst>
        <pc:spChg chg="mod">
          <ac:chgData name="Gonzales, Ivon" userId="S::ivon.gonzales@savethechildren.org::cbc0b46f-c690-4396-9fe5-1dba649b7c74" providerId="AD" clId="Web-{500A0F77-3FC5-C4FF-C0EF-FF4297C1233B}" dt="2020-04-24T19:36:46.564" v="39" actId="20577"/>
          <ac:spMkLst>
            <pc:docMk/>
            <pc:sldMk cId="3966669034" sldId="262"/>
            <ac:spMk id="2" creationId="{AB2CFD3C-2D24-4CD0-8305-19508CBC5E36}"/>
          </ac:spMkLst>
        </pc:spChg>
      </pc:sldChg>
      <pc:sldChg chg="addSp delSp modSp">
        <pc:chgData name="Gonzales, Ivon" userId="S::ivon.gonzales@savethechildren.org::cbc0b46f-c690-4396-9fe5-1dba649b7c74" providerId="AD" clId="Web-{500A0F77-3FC5-C4FF-C0EF-FF4297C1233B}" dt="2020-04-24T19:45:08.270" v="299" actId="20577"/>
        <pc:sldMkLst>
          <pc:docMk/>
          <pc:sldMk cId="4128830319" sldId="263"/>
        </pc:sldMkLst>
        <pc:spChg chg="mod">
          <ac:chgData name="Gonzales, Ivon" userId="S::ivon.gonzales@savethechildren.org::cbc0b46f-c690-4396-9fe5-1dba649b7c74" providerId="AD" clId="Web-{500A0F77-3FC5-C4FF-C0EF-FF4297C1233B}" dt="2020-04-24T19:42:49.409" v="215" actId="20577"/>
          <ac:spMkLst>
            <pc:docMk/>
            <pc:sldMk cId="4128830319" sldId="263"/>
            <ac:spMk id="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500A0F77-3FC5-C4FF-C0EF-FF4297C1233B}" dt="2020-04-24T19:41:41.815" v="141" actId="20577"/>
          <ac:spMkLst>
            <pc:docMk/>
            <pc:sldMk cId="4128830319" sldId="263"/>
            <ac:spMk id="3" creationId="{00000000-0000-0000-0000-000000000000}"/>
          </ac:spMkLst>
        </pc:spChg>
        <pc:spChg chg="del">
          <ac:chgData name="Gonzales, Ivon" userId="S::ivon.gonzales@savethechildren.org::cbc0b46f-c690-4396-9fe5-1dba649b7c74" providerId="AD" clId="Web-{500A0F77-3FC5-C4FF-C0EF-FF4297C1233B}" dt="2020-04-24T19:36:51.033" v="40"/>
          <ac:spMkLst>
            <pc:docMk/>
            <pc:sldMk cId="4128830319" sldId="263"/>
            <ac:spMk id="11" creationId="{00000000-0000-0000-0000-000000000000}"/>
          </ac:spMkLst>
        </pc:spChg>
        <pc:spChg chg="add del mod">
          <ac:chgData name="Gonzales, Ivon" userId="S::ivon.gonzales@savethechildren.org::cbc0b46f-c690-4396-9fe5-1dba649b7c74" providerId="AD" clId="Web-{500A0F77-3FC5-C4FF-C0EF-FF4297C1233B}" dt="2020-04-24T19:40:55.596" v="102"/>
          <ac:spMkLst>
            <pc:docMk/>
            <pc:sldMk cId="4128830319" sldId="263"/>
            <ac:spMk id="1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500A0F77-3FC5-C4FF-C0EF-FF4297C1233B}" dt="2020-04-24T19:43:57.113" v="295" actId="20577"/>
          <ac:spMkLst>
            <pc:docMk/>
            <pc:sldMk cId="4128830319" sldId="263"/>
            <ac:spMk id="14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500A0F77-3FC5-C4FF-C0EF-FF4297C1233B}" dt="2020-04-24T19:45:08.270" v="299" actId="20577"/>
          <ac:spMkLst>
            <pc:docMk/>
            <pc:sldMk cId="4128830319" sldId="263"/>
            <ac:spMk id="15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500A0F77-3FC5-C4FF-C0EF-FF4297C1233B}" dt="2020-04-24T19:42:34.596" v="204" actId="20577"/>
          <ac:spMkLst>
            <pc:docMk/>
            <pc:sldMk cId="4128830319" sldId="263"/>
            <ac:spMk id="16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500A0F77-3FC5-C4FF-C0EF-FF4297C1233B}" dt="2020-04-24T19:41:21.268" v="130" actId="20577"/>
          <ac:spMkLst>
            <pc:docMk/>
            <pc:sldMk cId="4128830319" sldId="263"/>
            <ac:spMk id="20" creationId="{00000000-0000-0000-0000-000000000000}"/>
          </ac:spMkLst>
        </pc:spChg>
        <pc:picChg chg="mod">
          <ac:chgData name="Gonzales, Ivon" userId="S::ivon.gonzales@savethechildren.org::cbc0b46f-c690-4396-9fe5-1dba649b7c74" providerId="AD" clId="Web-{500A0F77-3FC5-C4FF-C0EF-FF4297C1233B}" dt="2020-04-24T19:42:51.956" v="218" actId="1076"/>
          <ac:picMkLst>
            <pc:docMk/>
            <pc:sldMk cId="4128830319" sldId="263"/>
            <ac:picMk id="1026" creationId="{4E24F31D-9966-4E1A-9AEB-CCBF63EE3615}"/>
          </ac:picMkLst>
        </pc:picChg>
        <pc:picChg chg="mod">
          <ac:chgData name="Gonzales, Ivon" userId="S::ivon.gonzales@savethechildren.org::cbc0b46f-c690-4396-9fe5-1dba649b7c74" providerId="AD" clId="Web-{500A0F77-3FC5-C4FF-C0EF-FF4297C1233B}" dt="2020-04-24T19:41:34.377" v="139" actId="1076"/>
          <ac:picMkLst>
            <pc:docMk/>
            <pc:sldMk cId="4128830319" sldId="263"/>
            <ac:picMk id="1028" creationId="{ADB8D81C-0F8F-4F79-B9A2-FFBCE005A2E6}"/>
          </ac:picMkLst>
        </pc:picChg>
      </pc:sldChg>
    </pc:docChg>
  </pc:docChgLst>
  <pc:docChgLst>
    <pc:chgData name="Arnez, Carlos" userId="S::carlos.arnez@savethechildren.org::936d68bd-de1b-4a0d-afd3-0a3c0f548bdc" providerId="AD" clId="Web-{D7642ECA-7CF1-4D80-A754-D21E7DB0F714}"/>
    <pc:docChg chg="modSld">
      <pc:chgData name="Arnez, Carlos" userId="S::carlos.arnez@savethechildren.org::936d68bd-de1b-4a0d-afd3-0a3c0f548bdc" providerId="AD" clId="Web-{D7642ECA-7CF1-4D80-A754-D21E7DB0F714}" dt="2020-06-25T00:15:44.257" v="4" actId="20577"/>
      <pc:docMkLst>
        <pc:docMk/>
      </pc:docMkLst>
      <pc:sldChg chg="modSp">
        <pc:chgData name="Arnez, Carlos" userId="S::carlos.arnez@savethechildren.org::936d68bd-de1b-4a0d-afd3-0a3c0f548bdc" providerId="AD" clId="Web-{D7642ECA-7CF1-4D80-A754-D21E7DB0F714}" dt="2020-06-25T00:15:19.256" v="2" actId="20577"/>
        <pc:sldMkLst>
          <pc:docMk/>
          <pc:sldMk cId="3966669034" sldId="262"/>
        </pc:sldMkLst>
        <pc:spChg chg="mod">
          <ac:chgData name="Arnez, Carlos" userId="S::carlos.arnez@savethechildren.org::936d68bd-de1b-4a0d-afd3-0a3c0f548bdc" providerId="AD" clId="Web-{D7642ECA-7CF1-4D80-A754-D21E7DB0F714}" dt="2020-06-25T00:15:19.256" v="2" actId="20577"/>
          <ac:spMkLst>
            <pc:docMk/>
            <pc:sldMk cId="3966669034" sldId="262"/>
            <ac:spMk id="2" creationId="{AB2CFD3C-2D24-4CD0-8305-19508CBC5E36}"/>
          </ac:spMkLst>
        </pc:spChg>
      </pc:sldChg>
      <pc:sldChg chg="modSp">
        <pc:chgData name="Arnez, Carlos" userId="S::carlos.arnez@savethechildren.org::936d68bd-de1b-4a0d-afd3-0a3c0f548bdc" providerId="AD" clId="Web-{D7642ECA-7CF1-4D80-A754-D21E7DB0F714}" dt="2020-06-25T00:15:44.257" v="3" actId="20577"/>
        <pc:sldMkLst>
          <pc:docMk/>
          <pc:sldMk cId="4128830319" sldId="263"/>
        </pc:sldMkLst>
        <pc:spChg chg="mod">
          <ac:chgData name="Arnez, Carlos" userId="S::carlos.arnez@savethechildren.org::936d68bd-de1b-4a0d-afd3-0a3c0f548bdc" providerId="AD" clId="Web-{D7642ECA-7CF1-4D80-A754-D21E7DB0F714}" dt="2020-06-25T00:15:44.257" v="3" actId="20577"/>
          <ac:spMkLst>
            <pc:docMk/>
            <pc:sldMk cId="4128830319" sldId="263"/>
            <ac:spMk id="14" creationId="{00000000-0000-0000-0000-000000000000}"/>
          </ac:spMkLst>
        </pc:spChg>
      </pc:sldChg>
    </pc:docChg>
  </pc:docChgLst>
  <pc:docChgLst>
    <pc:chgData name="Arnez, Carlos" userId="S::carlos.arnez@savethechildren.org::936d68bd-de1b-4a0d-afd3-0a3c0f548bdc" providerId="AD" clId="Web-{600A8888-DF04-5C16-AE69-5ECBAFEF1489}"/>
    <pc:docChg chg="modSld">
      <pc:chgData name="Arnez, Carlos" userId="S::carlos.arnez@savethechildren.org::936d68bd-de1b-4a0d-afd3-0a3c0f548bdc" providerId="AD" clId="Web-{600A8888-DF04-5C16-AE69-5ECBAFEF1489}" dt="2020-04-24T19:16:14.336" v="14" actId="20577"/>
      <pc:docMkLst>
        <pc:docMk/>
      </pc:docMkLst>
      <pc:sldChg chg="addSp delSp modSp">
        <pc:chgData name="Arnez, Carlos" userId="S::carlos.arnez@savethechildren.org::936d68bd-de1b-4a0d-afd3-0a3c0f548bdc" providerId="AD" clId="Web-{600A8888-DF04-5C16-AE69-5ECBAFEF1489}" dt="2020-04-24T19:16:14.336" v="14" actId="20577"/>
        <pc:sldMkLst>
          <pc:docMk/>
          <pc:sldMk cId="3966669034" sldId="262"/>
        </pc:sldMkLst>
        <pc:spChg chg="mod">
          <ac:chgData name="Arnez, Carlos" userId="S::carlos.arnez@savethechildren.org::936d68bd-de1b-4a0d-afd3-0a3c0f548bdc" providerId="AD" clId="Web-{600A8888-DF04-5C16-AE69-5ECBAFEF1489}" dt="2020-04-24T19:16:14.336" v="14" actId="20577"/>
          <ac:spMkLst>
            <pc:docMk/>
            <pc:sldMk cId="3966669034" sldId="262"/>
            <ac:spMk id="2" creationId="{AB2CFD3C-2D24-4CD0-8305-19508CBC5E36}"/>
          </ac:spMkLst>
        </pc:spChg>
        <pc:spChg chg="mod">
          <ac:chgData name="Arnez, Carlos" userId="S::carlos.arnez@savethechildren.org::936d68bd-de1b-4a0d-afd3-0a3c0f548bdc" providerId="AD" clId="Web-{600A8888-DF04-5C16-AE69-5ECBAFEF1489}" dt="2020-04-24T19:15:39.430" v="11" actId="1076"/>
          <ac:spMkLst>
            <pc:docMk/>
            <pc:sldMk cId="3966669034" sldId="262"/>
            <ac:spMk id="3" creationId="{F3C0D6BE-C616-4AF6-8F96-51122DD97DA8}"/>
          </ac:spMkLst>
        </pc:spChg>
        <pc:spChg chg="add del">
          <ac:chgData name="Arnez, Carlos" userId="S::carlos.arnez@savethechildren.org::936d68bd-de1b-4a0d-afd3-0a3c0f548bdc" providerId="AD" clId="Web-{600A8888-DF04-5C16-AE69-5ECBAFEF1489}" dt="2020-04-24T19:13:21.009" v="6"/>
          <ac:spMkLst>
            <pc:docMk/>
            <pc:sldMk cId="3966669034" sldId="262"/>
            <ac:spMk id="6" creationId="{C113AC50-1937-4C4F-9648-A54824B1C62B}"/>
          </ac:spMkLst>
        </pc:spChg>
        <pc:spChg chg="mod">
          <ac:chgData name="Arnez, Carlos" userId="S::carlos.arnez@savethechildren.org::936d68bd-de1b-4a0d-afd3-0a3c0f548bdc" providerId="AD" clId="Web-{600A8888-DF04-5C16-AE69-5ECBAFEF1489}" dt="2020-04-24T19:12:54.306" v="2" actId="20577"/>
          <ac:spMkLst>
            <pc:docMk/>
            <pc:sldMk cId="3966669034" sldId="262"/>
            <ac:spMk id="11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600A8888-DF04-5C16-AE69-5ECBAFEF1489}" dt="2020-04-24T19:15:30.289" v="9" actId="1076"/>
          <ac:picMkLst>
            <pc:docMk/>
            <pc:sldMk cId="3966669034" sldId="262"/>
            <ac:picMk id="4" creationId="{00000000-0000-0000-0000-000000000000}"/>
          </ac:picMkLst>
        </pc:picChg>
        <pc:picChg chg="del mod modCrop">
          <ac:chgData name="Arnez, Carlos" userId="S::carlos.arnez@savethechildren.org::936d68bd-de1b-4a0d-afd3-0a3c0f548bdc" providerId="AD" clId="Web-{600A8888-DF04-5C16-AE69-5ECBAFEF1489}" dt="2020-04-24T19:15:18.993" v="8"/>
          <ac:picMkLst>
            <pc:docMk/>
            <pc:sldMk cId="3966669034" sldId="262"/>
            <ac:picMk id="2050" creationId="{0B8E1437-89C3-430C-A36D-CEAB4A7C67AD}"/>
          </ac:picMkLst>
        </pc:picChg>
      </pc:sldChg>
    </pc:docChg>
  </pc:docChgLst>
  <pc:docChgLst>
    <pc:chgData name="Arnez, Carlos" userId="S::carlos.arnez@savethechildren.org::936d68bd-de1b-4a0d-afd3-0a3c0f548bdc" providerId="AD" clId="Web-{2AE9E3DD-BC32-FB32-E71F-641D484F602C}"/>
    <pc:docChg chg="modSld">
      <pc:chgData name="Arnez, Carlos" userId="S::carlos.arnez@savethechildren.org::936d68bd-de1b-4a0d-afd3-0a3c0f548bdc" providerId="AD" clId="Web-{2AE9E3DD-BC32-FB32-E71F-641D484F602C}" dt="2020-04-24T19:43:01.394" v="207"/>
      <pc:docMkLst>
        <pc:docMk/>
      </pc:docMkLst>
      <pc:sldChg chg="delSp modSp">
        <pc:chgData name="Arnez, Carlos" userId="S::carlos.arnez@savethechildren.org::936d68bd-de1b-4a0d-afd3-0a3c0f548bdc" providerId="AD" clId="Web-{2AE9E3DD-BC32-FB32-E71F-641D484F602C}" dt="2020-04-24T19:36:01.107" v="205" actId="20577"/>
        <pc:sldMkLst>
          <pc:docMk/>
          <pc:sldMk cId="3966669034" sldId="262"/>
        </pc:sldMkLst>
        <pc:spChg chg="mod">
          <ac:chgData name="Arnez, Carlos" userId="S::carlos.arnez@savethechildren.org::936d68bd-de1b-4a0d-afd3-0a3c0f548bdc" providerId="AD" clId="Web-{2AE9E3DD-BC32-FB32-E71F-641D484F602C}" dt="2020-04-24T19:36:01.107" v="205" actId="20577"/>
          <ac:spMkLst>
            <pc:docMk/>
            <pc:sldMk cId="3966669034" sldId="262"/>
            <ac:spMk id="2" creationId="{AB2CFD3C-2D24-4CD0-8305-19508CBC5E36}"/>
          </ac:spMkLst>
        </pc:spChg>
        <pc:spChg chg="del mod">
          <ac:chgData name="Arnez, Carlos" userId="S::carlos.arnez@savethechildren.org::936d68bd-de1b-4a0d-afd3-0a3c0f548bdc" providerId="AD" clId="Web-{2AE9E3DD-BC32-FB32-E71F-641D484F602C}" dt="2020-04-24T19:18:07.514" v="10"/>
          <ac:spMkLst>
            <pc:docMk/>
            <pc:sldMk cId="3966669034" sldId="262"/>
            <ac:spMk id="3" creationId="{F3C0D6BE-C616-4AF6-8F96-51122DD97DA8}"/>
          </ac:spMkLst>
        </pc:spChg>
        <pc:picChg chg="mod">
          <ac:chgData name="Arnez, Carlos" userId="S::carlos.arnez@savethechildren.org::936d68bd-de1b-4a0d-afd3-0a3c0f548bdc" providerId="AD" clId="Web-{2AE9E3DD-BC32-FB32-E71F-641D484F602C}" dt="2020-04-24T19:21:10.673" v="113" actId="1076"/>
          <ac:picMkLst>
            <pc:docMk/>
            <pc:sldMk cId="3966669034" sldId="262"/>
            <ac:picMk id="4" creationId="{00000000-0000-0000-0000-000000000000}"/>
          </ac:picMkLst>
        </pc:picChg>
        <pc:picChg chg="mod">
          <ac:chgData name="Arnez, Carlos" userId="S::carlos.arnez@savethechildren.org::936d68bd-de1b-4a0d-afd3-0a3c0f548bdc" providerId="AD" clId="Web-{2AE9E3DD-BC32-FB32-E71F-641D484F602C}" dt="2020-04-24T19:21:00.189" v="110" actId="688"/>
          <ac:picMkLst>
            <pc:docMk/>
            <pc:sldMk cId="3966669034" sldId="262"/>
            <ac:picMk id="5" creationId="{1438A954-B7B2-4331-BC2D-8E917A1B5976}"/>
          </ac:picMkLst>
        </pc:picChg>
      </pc:sldChg>
      <pc:sldChg chg="delSp modSp">
        <pc:chgData name="Arnez, Carlos" userId="S::carlos.arnez@savethechildren.org::936d68bd-de1b-4a0d-afd3-0a3c0f548bdc" providerId="AD" clId="Web-{2AE9E3DD-BC32-FB32-E71F-641D484F602C}" dt="2020-04-24T19:43:01.394" v="207"/>
        <pc:sldMkLst>
          <pc:docMk/>
          <pc:sldMk cId="4128830319" sldId="263"/>
        </pc:sldMkLst>
        <pc:spChg chg="mod">
          <ac:chgData name="Arnez, Carlos" userId="S::carlos.arnez@savethechildren.org::936d68bd-de1b-4a0d-afd3-0a3c0f548bdc" providerId="AD" clId="Web-{2AE9E3DD-BC32-FB32-E71F-641D484F602C}" dt="2020-04-24T19:33:35.746" v="188" actId="20577"/>
          <ac:spMkLst>
            <pc:docMk/>
            <pc:sldMk cId="4128830319" sldId="263"/>
            <ac:spMk id="11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2AE9E3DD-BC32-FB32-E71F-641D484F602C}" dt="2020-04-24T19:33:17.183" v="181" actId="20577"/>
          <ac:spMkLst>
            <pc:docMk/>
            <pc:sldMk cId="4128830319" sldId="263"/>
            <ac:spMk id="1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2AE9E3DD-BC32-FB32-E71F-641D484F602C}" dt="2020-04-24T19:30:24.774" v="148" actId="20577"/>
          <ac:spMkLst>
            <pc:docMk/>
            <pc:sldMk cId="4128830319" sldId="263"/>
            <ac:spMk id="15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2AE9E3DD-BC32-FB32-E71F-641D484F602C}" dt="2020-04-24T19:31:24.947" v="168" actId="20577"/>
          <ac:spMkLst>
            <pc:docMk/>
            <pc:sldMk cId="4128830319" sldId="263"/>
            <ac:spMk id="20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2AE9E3DD-BC32-FB32-E71F-641D484F602C}" dt="2020-04-24T19:32:42.417" v="176" actId="14100"/>
          <ac:picMkLst>
            <pc:docMk/>
            <pc:sldMk cId="4128830319" sldId="263"/>
            <ac:picMk id="4" creationId="{00000000-0000-0000-0000-000000000000}"/>
          </ac:picMkLst>
        </pc:picChg>
        <pc:picChg chg="del">
          <ac:chgData name="Arnez, Carlos" userId="S::carlos.arnez@savethechildren.org::936d68bd-de1b-4a0d-afd3-0a3c0f548bdc" providerId="AD" clId="Web-{2AE9E3DD-BC32-FB32-E71F-641D484F602C}" dt="2020-04-24T19:42:53.394" v="206"/>
          <ac:picMkLst>
            <pc:docMk/>
            <pc:sldMk cId="4128830319" sldId="263"/>
            <ac:picMk id="1026" creationId="{4E24F31D-9966-4E1A-9AEB-CCBF63EE3615}"/>
          </ac:picMkLst>
        </pc:picChg>
        <pc:picChg chg="del mod">
          <ac:chgData name="Arnez, Carlos" userId="S::carlos.arnez@savethechildren.org::936d68bd-de1b-4a0d-afd3-0a3c0f548bdc" providerId="AD" clId="Web-{2AE9E3DD-BC32-FB32-E71F-641D484F602C}" dt="2020-04-24T19:43:01.394" v="207"/>
          <ac:picMkLst>
            <pc:docMk/>
            <pc:sldMk cId="4128830319" sldId="263"/>
            <ac:picMk id="1028" creationId="{ADB8D81C-0F8F-4F79-B9A2-FFBCE005A2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438A954-B7B2-4331-BC2D-8E917A1B59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5580857" y="295692"/>
            <a:ext cx="4545367" cy="330979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637" y="355512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563526" y="979895"/>
            <a:ext cx="5103570" cy="7493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200" b="1">
                <a:solidFill>
                  <a:srgbClr val="FF0000"/>
                </a:solidFill>
                <a:latin typeface="Comic Sans MS"/>
                <a:ea typeface="Times New Roman" panose="02020603050405020304" pitchFamily="18" charset="0"/>
                <a:cs typeface="Times New Roman"/>
              </a:rPr>
              <a:t>¿Qué es la resiliencia?</a:t>
            </a:r>
            <a:endParaRPr lang="es-BO" sz="3200">
              <a:solidFill>
                <a:srgbClr val="FF0000"/>
              </a:solidFill>
              <a:latin typeface="Comic Sans MS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" name="Diagrama de flujo: proceso alternativo 1">
            <a:extLst>
              <a:ext uri="{FF2B5EF4-FFF2-40B4-BE49-F238E27FC236}">
                <a16:creationId xmlns:a16="http://schemas.microsoft.com/office/drawing/2014/main" id="{AB2CFD3C-2D24-4CD0-8305-19508CBC5E36}"/>
              </a:ext>
            </a:extLst>
          </p:cNvPr>
          <p:cNvSpPr/>
          <p:nvPr/>
        </p:nvSpPr>
        <p:spPr>
          <a:xfrm>
            <a:off x="356692" y="1729267"/>
            <a:ext cx="5614949" cy="4015056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BO" sz="2400" dirty="0">
                <a:solidFill>
                  <a:schemeClr val="tx1"/>
                </a:solidFill>
                <a:latin typeface="Gill Sans Infant Std"/>
              </a:rPr>
              <a:t>Es la capacidad de las personas para adaptarse y superar un trauma, tragedia, amenaza o problemas familiares como</a:t>
            </a:r>
            <a:r>
              <a:rPr lang="es-BO" sz="2400" dirty="0">
                <a:solidFill>
                  <a:schemeClr val="tx1"/>
                </a:solidFill>
                <a:latin typeface="Gill Sans Infant Std"/>
                <a:ea typeface="+mn-lt"/>
                <a:cs typeface="+mn-lt"/>
              </a:rPr>
              <a:t>:</a:t>
            </a:r>
            <a:endParaRPr lang="es-BO" dirty="0">
              <a:solidFill>
                <a:schemeClr val="tx1"/>
              </a:solidFill>
              <a:latin typeface="Gill Sans Infant Std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s-BO" sz="2400" dirty="0">
                <a:solidFill>
                  <a:schemeClr val="tx1"/>
                </a:solidFill>
                <a:ea typeface="+mn-lt"/>
                <a:cs typeface="+mn-lt"/>
              </a:rPr>
              <a:t> La muerte de un ser querido</a:t>
            </a:r>
            <a:endParaRPr lang="es-BO" dirty="0">
              <a:solidFill>
                <a:schemeClr val="tx1"/>
              </a:solidFill>
              <a:latin typeface="Gill Sans Infant Std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s-BO" sz="2400" dirty="0">
                <a:solidFill>
                  <a:schemeClr val="tx1"/>
                </a:solidFill>
                <a:ea typeface="+mn-lt"/>
                <a:cs typeface="+mn-lt"/>
              </a:rPr>
              <a:t> Un accidente</a:t>
            </a:r>
            <a:endParaRPr lang="es-BO" dirty="0">
              <a:solidFill>
                <a:schemeClr val="tx1"/>
              </a:solidFill>
              <a:latin typeface="Gill Sans Infant Std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s-BO" sz="2400" dirty="0">
                <a:solidFill>
                  <a:schemeClr val="tx1"/>
                </a:solidFill>
                <a:ea typeface="+mn-lt"/>
                <a:cs typeface="+mn-lt"/>
              </a:rPr>
              <a:t> Abuso físico, psicológico o sexual</a:t>
            </a:r>
            <a:endParaRPr lang="es-BO" dirty="0">
              <a:solidFill>
                <a:schemeClr val="tx1"/>
              </a:solidFill>
              <a:latin typeface="Gill Sans Infant Std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s-BO" sz="2400" dirty="0">
                <a:solidFill>
                  <a:schemeClr val="tx1"/>
                </a:solidFill>
                <a:ea typeface="+mn-lt"/>
                <a:cs typeface="+mn-lt"/>
              </a:rPr>
              <a:t> Enfermedades</a:t>
            </a:r>
            <a:endParaRPr lang="es-BO" dirty="0">
              <a:solidFill>
                <a:schemeClr val="tx1"/>
              </a:solidFill>
              <a:latin typeface="Gill Sans Infant Std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s-BO" sz="2400" dirty="0">
                <a:solidFill>
                  <a:schemeClr val="tx1"/>
                </a:solidFill>
                <a:ea typeface="+mn-lt"/>
                <a:cs typeface="+mn-lt"/>
              </a:rPr>
              <a:t>Situaciones estresantes en el colegio trabajo y otros.</a:t>
            </a:r>
            <a:endParaRPr lang="es-BO" dirty="0">
              <a:solidFill>
                <a:schemeClr val="tx1"/>
              </a:solidFill>
              <a:latin typeface="Gill Sans Infant Std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66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4364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WordArt 23"/>
          <p:cNvSpPr txBox="1">
            <a:spLocks noChangeArrowheads="1" noChangeShapeType="1"/>
          </p:cNvSpPr>
          <p:nvPr/>
        </p:nvSpPr>
        <p:spPr bwMode="auto">
          <a:xfrm>
            <a:off x="4081751" y="5194673"/>
            <a:ext cx="23074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BO" altLang="es-BO" sz="2800" b="1">
                <a:solidFill>
                  <a:schemeClr val="accent1">
                    <a:lumMod val="50000"/>
                  </a:schemeClr>
                </a:solidFill>
                <a:latin typeface="Forte"/>
                <a:ea typeface="Times New Roman" panose="02020603050405020304" pitchFamily="18" charset="0"/>
              </a:rPr>
              <a:t>son</a:t>
            </a:r>
            <a:r>
              <a:rPr kumimoji="0" lang="es-BO" altLang="es-BO" sz="2800" b="1" i="0" u="none" strike="noStrike" cap="none" normalizeH="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Forte"/>
                <a:ea typeface="Times New Roman" panose="02020603050405020304" pitchFamily="18" charset="0"/>
              </a:rPr>
              <a:t> </a:t>
            </a:r>
            <a:r>
              <a:rPr lang="es-BO" altLang="es-BO" sz="2800" b="1">
                <a:solidFill>
                  <a:schemeClr val="accent1">
                    <a:lumMod val="50000"/>
                  </a:schemeClr>
                </a:solidFill>
                <a:latin typeface="Forte"/>
                <a:ea typeface="Times New Roman" panose="02020603050405020304" pitchFamily="18" charset="0"/>
              </a:rPr>
              <a:t>creativas</a:t>
            </a:r>
            <a:endParaRPr lang="es-BO" altLang="es-BO" sz="2800" b="1" i="0" u="none" strike="noStrike" cap="none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Forte"/>
            </a:endParaRPr>
          </a:p>
        </p:txBody>
      </p:sp>
      <p:sp>
        <p:nvSpPr>
          <p:cNvPr id="3" name="WordArt 24"/>
          <p:cNvSpPr txBox="1">
            <a:spLocks noChangeArrowheads="1" noChangeShapeType="1"/>
          </p:cNvSpPr>
          <p:nvPr/>
        </p:nvSpPr>
        <p:spPr bwMode="auto">
          <a:xfrm rot="19805934">
            <a:off x="434491" y="2030267"/>
            <a:ext cx="211461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3600" b="1">
                <a:solidFill>
                  <a:srgbClr val="FFC000"/>
                </a:solidFill>
                <a:latin typeface="Gill Sans Infant Std"/>
                <a:ea typeface="Times New Roman" panose="02020603050405020304" pitchFamily="18" charset="0"/>
              </a:rPr>
              <a:t> son</a:t>
            </a:r>
            <a:r>
              <a:rPr kumimoji="0" lang="es-BO" altLang="es-BO" sz="3600" b="1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Gill Sans Infant Std"/>
                <a:ea typeface="Times New Roman" panose="02020603050405020304" pitchFamily="18" charset="0"/>
              </a:rPr>
              <a:t> </a:t>
            </a:r>
            <a:r>
              <a:rPr lang="es-BO" altLang="es-BO" sz="3600" b="1">
                <a:solidFill>
                  <a:srgbClr val="FFC000"/>
                </a:solidFill>
                <a:latin typeface="Gill Sans Infant Std"/>
                <a:ea typeface="Times New Roman" panose="02020603050405020304" pitchFamily="18" charset="0"/>
              </a:rPr>
              <a:t>realistas </a:t>
            </a:r>
            <a:endParaRPr kumimoji="0" lang="es-BO" altLang="es-BO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ill Sans Infant Std" panose="020B0502020104020203" pitchFamily="34" charset="0"/>
            </a:endParaRPr>
          </a:p>
        </p:txBody>
      </p:sp>
      <p:sp>
        <p:nvSpPr>
          <p:cNvPr id="14" name="WordArt 25"/>
          <p:cNvSpPr txBox="1">
            <a:spLocks noChangeArrowheads="1" noChangeShapeType="1"/>
          </p:cNvSpPr>
          <p:nvPr/>
        </p:nvSpPr>
        <p:spPr bwMode="auto">
          <a:xfrm>
            <a:off x="6917971" y="3794380"/>
            <a:ext cx="194102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BO" altLang="es-BO" sz="1600" b="0" i="0" u="none" strike="noStrike" cap="none" normalizeH="0" baseline="0">
              <a:ln>
                <a:noFill/>
              </a:ln>
              <a:solidFill>
                <a:srgbClr val="FFC000"/>
              </a:solidFill>
              <a:effectLst/>
              <a:latin typeface="AR JULIAN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2400" b="1" dirty="0">
                <a:latin typeface="Gill Sans Infant Std"/>
              </a:rPr>
              <a:t>Confían en </a:t>
            </a:r>
            <a:r>
              <a:rPr lang="es-BO" altLang="es-BO" sz="2400" b="1">
                <a:latin typeface="Gill Sans Infant Std"/>
              </a:rPr>
              <a:t>sí</a:t>
            </a:r>
            <a:r>
              <a:rPr lang="es-BO" altLang="es-BO" sz="2400" b="1" dirty="0">
                <a:latin typeface="Gill Sans Infant Std"/>
              </a:rPr>
              <a:t> mismas </a:t>
            </a:r>
            <a:endParaRPr lang="es-BO" altLang="es-BO" sz="2400" b="1" i="0" u="none" strike="noStrike" cap="none" normalizeH="0" baseline="0" dirty="0">
              <a:ln>
                <a:noFill/>
              </a:ln>
              <a:effectLst/>
              <a:latin typeface="Gill Sans Infant Std" panose="020B0502020104020203" pitchFamily="34" charset="0"/>
            </a:endParaRPr>
          </a:p>
        </p:txBody>
      </p:sp>
      <p:sp>
        <p:nvSpPr>
          <p:cNvPr id="15" name="WordArt 26"/>
          <p:cNvSpPr txBox="1">
            <a:spLocks noChangeArrowheads="1" noChangeShapeType="1"/>
          </p:cNvSpPr>
          <p:nvPr/>
        </p:nvSpPr>
        <p:spPr bwMode="auto">
          <a:xfrm rot="20755346">
            <a:off x="2816962" y="2319931"/>
            <a:ext cx="2439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3600" b="1">
                <a:solidFill>
                  <a:srgbClr val="FF3300"/>
                </a:solidFill>
                <a:latin typeface="Gill Sans Infant Std"/>
              </a:rPr>
              <a:t>son positivas</a:t>
            </a:r>
            <a:endParaRPr lang="es-BO" altLang="es-BO" sz="3600" b="1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Gill Sans Infant Std"/>
            </a:endParaRPr>
          </a:p>
        </p:txBody>
      </p:sp>
      <p:sp>
        <p:nvSpPr>
          <p:cNvPr id="16" name="WordArt 27"/>
          <p:cNvSpPr txBox="1">
            <a:spLocks noChangeArrowheads="1" noChangeShapeType="1"/>
          </p:cNvSpPr>
          <p:nvPr/>
        </p:nvSpPr>
        <p:spPr bwMode="auto">
          <a:xfrm rot="20755346">
            <a:off x="944793" y="4292151"/>
            <a:ext cx="4210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2400" b="1">
                <a:solidFill>
                  <a:srgbClr val="7030A0"/>
                </a:solidFill>
                <a:latin typeface="Franklin Gothic Medium Cond"/>
                <a:ea typeface="Times New Roman" panose="02020603050405020304" pitchFamily="18" charset="0"/>
              </a:rPr>
              <a:t>Aprovechan la oportunidad para aprender</a:t>
            </a:r>
            <a:endParaRPr lang="es-BO" altLang="es-BO" sz="2400" b="1" i="0" u="none" strike="noStrike" cap="none" normalizeH="0" baseline="0">
              <a:ln>
                <a:noFill/>
              </a:ln>
              <a:solidFill>
                <a:srgbClr val="7030A0"/>
              </a:solidFill>
              <a:effectLst/>
              <a:latin typeface="Franklin Gothic Medium Cond"/>
              <a:ea typeface="Times New Roman" panose="02020603050405020304" pitchFamily="18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231966" y="42336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BO"/>
          </a:p>
        </p:txBody>
      </p:sp>
      <p:sp>
        <p:nvSpPr>
          <p:cNvPr id="20" name="CuadroTexto 19"/>
          <p:cNvSpPr txBox="1"/>
          <p:nvPr/>
        </p:nvSpPr>
        <p:spPr>
          <a:xfrm>
            <a:off x="153832" y="1033892"/>
            <a:ext cx="5334000" cy="6698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BO" sz="2800" b="1" i="1">
                <a:solidFill>
                  <a:srgbClr val="FF0000"/>
                </a:solidFill>
                <a:latin typeface="Gill Sans Infant Std"/>
                <a:ea typeface="Times New Roman" panose="02020603050405020304" pitchFamily="18" charset="0"/>
                <a:cs typeface="Times New Roman"/>
              </a:rPr>
              <a:t>Las personas resilientes:</a:t>
            </a:r>
            <a:endParaRPr lang="es-BO" sz="2800">
              <a:solidFill>
                <a:srgbClr val="FF0000"/>
              </a:solidFill>
              <a:latin typeface="Gill Sans Infant Std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150" y="1259256"/>
            <a:ext cx="3019892" cy="201165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225" y="588253"/>
            <a:ext cx="3167791" cy="318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303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A859C3-F1AE-4D68-86DC-033C133907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BC7F18-A61B-4E32-8254-ACF3BE8B2FAE}"/>
</file>

<file path=customXml/itemProps3.xml><?xml version="1.0" encoding="utf-8"?>
<ds:datastoreItem xmlns:ds="http://schemas.openxmlformats.org/officeDocument/2006/customXml" ds:itemID="{E7708241-E292-4A9D-B411-B7386145C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Presentación en pantalla (4:3)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revision>5</cp:revision>
  <dcterms:created xsi:type="dcterms:W3CDTF">2019-11-07T19:37:04Z</dcterms:created>
  <dcterms:modified xsi:type="dcterms:W3CDTF">2020-06-25T00:15:44Z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