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75FB7-7D45-645E-3818-C8948D16B622}" v="704" dt="2020-04-24T19:10:24.374"/>
    <p1510:client id="{D1AD1897-298D-B0A2-7A7E-4ACAD02DB781}" v="81" dt="2020-04-24T18:54:25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Ivon" userId="S::ivon.gonzales@savethechildren.org::cbc0b46f-c690-4396-9fe5-1dba649b7c74" providerId="AD" clId="Web-{8C975FB7-7D45-645E-3818-C8948D16B622}"/>
    <pc:docChg chg="modSld">
      <pc:chgData name="Gonzales, Ivon" userId="S::ivon.gonzales@savethechildren.org::cbc0b46f-c690-4396-9fe5-1dba649b7c74" providerId="AD" clId="Web-{8C975FB7-7D45-645E-3818-C8948D16B622}" dt="2020-04-24T19:10:24.374" v="695" actId="20577"/>
      <pc:docMkLst>
        <pc:docMk/>
      </pc:docMkLst>
      <pc:sldChg chg="modSp">
        <pc:chgData name="Gonzales, Ivon" userId="S::ivon.gonzales@savethechildren.org::cbc0b46f-c690-4396-9fe5-1dba649b7c74" providerId="AD" clId="Web-{8C975FB7-7D45-645E-3818-C8948D16B622}" dt="2020-04-24T18:35:47.862" v="1" actId="20577"/>
        <pc:sldMkLst>
          <pc:docMk/>
          <pc:sldMk cId="3493721737" sldId="260"/>
        </pc:sldMkLst>
        <pc:spChg chg="mod">
          <ac:chgData name="Gonzales, Ivon" userId="S::ivon.gonzales@savethechildren.org::cbc0b46f-c690-4396-9fe5-1dba649b7c74" providerId="AD" clId="Web-{8C975FB7-7D45-645E-3818-C8948D16B622}" dt="2020-04-24T18:35:47.862" v="1" actId="20577"/>
          <ac:spMkLst>
            <pc:docMk/>
            <pc:sldMk cId="3493721737" sldId="260"/>
            <ac:spMk id="4" creationId="{00000000-0000-0000-0000-000000000000}"/>
          </ac:spMkLst>
        </pc:spChg>
      </pc:sldChg>
      <pc:sldChg chg="delSp modSp">
        <pc:chgData name="Gonzales, Ivon" userId="S::ivon.gonzales@savethechildren.org::cbc0b46f-c690-4396-9fe5-1dba649b7c74" providerId="AD" clId="Web-{8C975FB7-7D45-645E-3818-C8948D16B622}" dt="2020-04-24T19:10:24.374" v="695" actId="20577"/>
        <pc:sldMkLst>
          <pc:docMk/>
          <pc:sldMk cId="3280844480" sldId="261"/>
        </pc:sldMkLst>
        <pc:spChg chg="del mod">
          <ac:chgData name="Gonzales, Ivon" userId="S::ivon.gonzales@savethechildren.org::cbc0b46f-c690-4396-9fe5-1dba649b7c74" providerId="AD" clId="Web-{8C975FB7-7D45-645E-3818-C8948D16B622}" dt="2020-04-24T18:50:19.711" v="115"/>
          <ac:spMkLst>
            <pc:docMk/>
            <pc:sldMk cId="3280844480" sldId="261"/>
            <ac:spMk id="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8C975FB7-7D45-645E-3818-C8948D16B622}" dt="2020-04-24T19:06:38.982" v="598" actId="20577"/>
          <ac:spMkLst>
            <pc:docMk/>
            <pc:sldMk cId="3280844480" sldId="261"/>
            <ac:spMk id="3" creationId="{00000000-0000-0000-0000-000000000000}"/>
          </ac:spMkLst>
        </pc:spChg>
        <pc:spChg chg="del">
          <ac:chgData name="Gonzales, Ivon" userId="S::ivon.gonzales@savethechildren.org::cbc0b46f-c690-4396-9fe5-1dba649b7c74" providerId="AD" clId="Web-{8C975FB7-7D45-645E-3818-C8948D16B622}" dt="2020-04-24T19:09:45.280" v="646"/>
          <ac:spMkLst>
            <pc:docMk/>
            <pc:sldMk cId="3280844480" sldId="261"/>
            <ac:spMk id="5" creationId="{3F454C00-E3B9-4FB8-B46D-03DDCBB38E47}"/>
          </ac:spMkLst>
        </pc:spChg>
        <pc:spChg chg="mod">
          <ac:chgData name="Gonzales, Ivon" userId="S::ivon.gonzales@savethechildren.org::cbc0b46f-c690-4396-9fe5-1dba649b7c74" providerId="AD" clId="Web-{8C975FB7-7D45-645E-3818-C8948D16B622}" dt="2020-04-24T19:10:24.374" v="695" actId="20577"/>
          <ac:spMkLst>
            <pc:docMk/>
            <pc:sldMk cId="3280844480" sldId="261"/>
            <ac:spMk id="1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8C975FB7-7D45-645E-3818-C8948D16B622}" dt="2020-04-24T19:02:07.293" v="481" actId="20577"/>
          <ac:spMkLst>
            <pc:docMk/>
            <pc:sldMk cId="3280844480" sldId="261"/>
            <ac:spMk id="14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8C975FB7-7D45-645E-3818-C8948D16B622}" dt="2020-04-24T19:07:41.014" v="624" actId="20577"/>
          <ac:spMkLst>
            <pc:docMk/>
            <pc:sldMk cId="3280844480" sldId="261"/>
            <ac:spMk id="15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8C975FB7-7D45-645E-3818-C8948D16B622}" dt="2020-04-24T19:08:49.451" v="644" actId="20577"/>
          <ac:spMkLst>
            <pc:docMk/>
            <pc:sldMk cId="3280844480" sldId="261"/>
            <ac:spMk id="16" creationId="{00000000-0000-0000-0000-000000000000}"/>
          </ac:spMkLst>
        </pc:spChg>
        <pc:picChg chg="mod">
          <ac:chgData name="Gonzales, Ivon" userId="S::ivon.gonzales@savethechildren.org::cbc0b46f-c690-4396-9fe5-1dba649b7c74" providerId="AD" clId="Web-{8C975FB7-7D45-645E-3818-C8948D16B622}" dt="2020-04-24T18:52:23.368" v="124" actId="1076"/>
          <ac:picMkLst>
            <pc:docMk/>
            <pc:sldMk cId="3280844480" sldId="261"/>
            <ac:picMk id="4" creationId="{00000000-0000-0000-0000-000000000000}"/>
          </ac:picMkLst>
        </pc:picChg>
        <pc:picChg chg="mod ord">
          <ac:chgData name="Gonzales, Ivon" userId="S::ivon.gonzales@savethechildren.org::cbc0b46f-c690-4396-9fe5-1dba649b7c74" providerId="AD" clId="Web-{8C975FB7-7D45-645E-3818-C8948D16B622}" dt="2020-04-24T18:52:16.368" v="123"/>
          <ac:picMkLst>
            <pc:docMk/>
            <pc:sldMk cId="3280844480" sldId="261"/>
            <ac:picMk id="2052" creationId="{00000000-0000-0000-0000-000000000000}"/>
          </ac:picMkLst>
        </pc:picChg>
      </pc:sldChg>
    </pc:docChg>
  </pc:docChgLst>
  <pc:docChgLst>
    <pc:chgData name="Arnez, Carlos" userId="S::carlos.arnez@savethechildren.org::936d68bd-de1b-4a0d-afd3-0a3c0f548bdc" providerId="AD" clId="Web-{D1AD1897-298D-B0A2-7A7E-4ACAD02DB781}"/>
    <pc:docChg chg="modSld">
      <pc:chgData name="Arnez, Carlos" userId="S::carlos.arnez@savethechildren.org::936d68bd-de1b-4a0d-afd3-0a3c0f548bdc" providerId="AD" clId="Web-{D1AD1897-298D-B0A2-7A7E-4ACAD02DB781}" dt="2020-04-24T18:54:25.014" v="78" actId="1076"/>
      <pc:docMkLst>
        <pc:docMk/>
      </pc:docMkLst>
      <pc:sldChg chg="addSp delSp modSp">
        <pc:chgData name="Arnez, Carlos" userId="S::carlos.arnez@savethechildren.org::936d68bd-de1b-4a0d-afd3-0a3c0f548bdc" providerId="AD" clId="Web-{D1AD1897-298D-B0A2-7A7E-4ACAD02DB781}" dt="2020-04-24T18:54:25.014" v="78" actId="1076"/>
        <pc:sldMkLst>
          <pc:docMk/>
          <pc:sldMk cId="3280844480" sldId="261"/>
        </pc:sldMkLst>
        <pc:spChg chg="mod">
          <ac:chgData name="Arnez, Carlos" userId="S::carlos.arnez@savethechildren.org::936d68bd-de1b-4a0d-afd3-0a3c0f548bdc" providerId="AD" clId="Web-{D1AD1897-298D-B0A2-7A7E-4ACAD02DB781}" dt="2020-04-24T18:54:25.014" v="78" actId="1076"/>
          <ac:spMkLst>
            <pc:docMk/>
            <pc:sldMk cId="3280844480" sldId="261"/>
            <ac:spMk id="3" creationId="{00000000-0000-0000-0000-000000000000}"/>
          </ac:spMkLst>
        </pc:spChg>
        <pc:spChg chg="add">
          <ac:chgData name="Arnez, Carlos" userId="S::carlos.arnez@savethechildren.org::936d68bd-de1b-4a0d-afd3-0a3c0f548bdc" providerId="AD" clId="Web-{D1AD1897-298D-B0A2-7A7E-4ACAD02DB781}" dt="2020-04-24T18:47:28.844" v="1"/>
          <ac:spMkLst>
            <pc:docMk/>
            <pc:sldMk cId="3280844480" sldId="261"/>
            <ac:spMk id="5" creationId="{3F454C00-E3B9-4FB8-B46D-03DDCBB38E47}"/>
          </ac:spMkLst>
        </pc:spChg>
        <pc:spChg chg="mod">
          <ac:chgData name="Arnez, Carlos" userId="S::carlos.arnez@savethechildren.org::936d68bd-de1b-4a0d-afd3-0a3c0f548bdc" providerId="AD" clId="Web-{D1AD1897-298D-B0A2-7A7E-4ACAD02DB781}" dt="2020-04-24T18:48:01.485" v="5" actId="14100"/>
          <ac:spMkLst>
            <pc:docMk/>
            <pc:sldMk cId="3280844480" sldId="261"/>
            <ac:spMk id="1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D1AD1897-298D-B0A2-7A7E-4ACAD02DB781}" dt="2020-04-24T18:53:10.389" v="45" actId="20577"/>
          <ac:spMkLst>
            <pc:docMk/>
            <pc:sldMk cId="3280844480" sldId="261"/>
            <ac:spMk id="14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D1AD1897-298D-B0A2-7A7E-4ACAD02DB781}" dt="2020-04-24T18:52:26.811" v="20" actId="1076"/>
          <ac:spMkLst>
            <pc:docMk/>
            <pc:sldMk cId="3280844480" sldId="261"/>
            <ac:spMk id="15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D1AD1897-298D-B0A2-7A7E-4ACAD02DB781}" dt="2020-04-24T18:54:12.795" v="74" actId="20577"/>
          <ac:spMkLst>
            <pc:docMk/>
            <pc:sldMk cId="3280844480" sldId="261"/>
            <ac:spMk id="16" creationId="{00000000-0000-0000-0000-000000000000}"/>
          </ac:spMkLst>
        </pc:spChg>
        <pc:spChg chg="del">
          <ac:chgData name="Arnez, Carlos" userId="S::carlos.arnez@savethechildren.org::936d68bd-de1b-4a0d-afd3-0a3c0f548bdc" providerId="AD" clId="Web-{D1AD1897-298D-B0A2-7A7E-4ACAD02DB781}" dt="2020-04-24T18:46:43.345" v="0"/>
          <ac:spMkLst>
            <pc:docMk/>
            <pc:sldMk cId="3280844480" sldId="261"/>
            <ac:spMk id="17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D1AD1897-298D-B0A2-7A7E-4ACAD02DB781}" dt="2020-04-24T18:50:28.343" v="16" actId="1076"/>
          <ac:picMkLst>
            <pc:docMk/>
            <pc:sldMk cId="3280844480" sldId="261"/>
            <ac:picMk id="4" creationId="{00000000-0000-0000-0000-000000000000}"/>
          </ac:picMkLst>
        </pc:picChg>
        <pc:picChg chg="del">
          <ac:chgData name="Arnez, Carlos" userId="S::carlos.arnez@savethechildren.org::936d68bd-de1b-4a0d-afd3-0a3c0f548bdc" providerId="AD" clId="Web-{D1AD1897-298D-B0A2-7A7E-4ACAD02DB781}" dt="2020-04-24T18:50:55.531" v="17"/>
          <ac:picMkLst>
            <pc:docMk/>
            <pc:sldMk cId="3280844480" sldId="261"/>
            <ac:picMk id="2050" creationId="{00000000-0000-0000-0000-000000000000}"/>
          </ac:picMkLst>
        </pc:picChg>
        <pc:picChg chg="mod">
          <ac:chgData name="Arnez, Carlos" userId="S::carlos.arnez@savethechildren.org::936d68bd-de1b-4a0d-afd3-0a3c0f548bdc" providerId="AD" clId="Web-{D1AD1897-298D-B0A2-7A7E-4ACAD02DB781}" dt="2020-04-24T18:51:11.234" v="19" actId="14100"/>
          <ac:picMkLst>
            <pc:docMk/>
            <pc:sldMk cId="3280844480" sldId="261"/>
            <ac:picMk id="205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87794" y="1487684"/>
            <a:ext cx="512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b="1">
                <a:latin typeface="Gill Sans"/>
              </a:rPr>
              <a:t>“Es lo que yo pienso y siento sobre mí”.</a:t>
            </a:r>
            <a:endParaRPr lang="en-US" b="1">
              <a:latin typeface="Gill San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87794" y="730327"/>
            <a:ext cx="5299168" cy="667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la autoestima?</a:t>
            </a:r>
            <a:endParaRPr lang="es-BO" sz="280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7489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341578" y="2094532"/>
            <a:ext cx="5631411" cy="499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000" b="1" i="1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Reconozco mi autoestima cuando entiendo que</a:t>
            </a:r>
            <a:r>
              <a:rPr lang="es-BO" b="1" i="1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BO" sz="105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9EDC821-EBE4-4AE9-8B3E-75139A5463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738" y="522901"/>
            <a:ext cx="872578" cy="874596"/>
          </a:xfrm>
          <a:prstGeom prst="rect">
            <a:avLst/>
          </a:prstGeom>
        </p:spPr>
      </p:pic>
      <p:pic>
        <p:nvPicPr>
          <p:cNvPr id="1026" name="Picture 2" descr="Ilustración De Un Grupo De Adolescentes Que Pone Sus Manos Juntas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540" y="1148043"/>
            <a:ext cx="1974974" cy="14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E5D5341E-3AA9-4503-9C8D-5C89F36056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25" y="359572"/>
            <a:ext cx="2394475" cy="245611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 rot="20678602">
            <a:off x="711854" y="3115261"/>
            <a:ext cx="2293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ker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Times New Roman" panose="02020603050405020304" pitchFamily="18" charset="0"/>
              </a:rPr>
              <a:t>Valgo como persona y tengo habilidades</a:t>
            </a:r>
            <a:endParaRPr lang="es-BO"/>
          </a:p>
        </p:txBody>
      </p:sp>
      <p:sp>
        <p:nvSpPr>
          <p:cNvPr id="4" name="Rectángulo 3"/>
          <p:cNvSpPr/>
          <p:nvPr/>
        </p:nvSpPr>
        <p:spPr>
          <a:xfrm rot="2095242">
            <a:off x="5499296" y="3167155"/>
            <a:ext cx="3438631" cy="73635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 algn="just">
              <a:lnSpc>
                <a:spcPct val="107000"/>
              </a:lnSpc>
              <a:tabLst>
                <a:tab pos="228600" algn="l"/>
              </a:tabLst>
              <a:defRPr/>
            </a:pPr>
            <a:r>
              <a:rPr lang="es-BO" sz="2000" ker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Times New Roman"/>
              </a:rPr>
              <a:t>Puedo reconocer y aprender de mis debilidades.</a:t>
            </a:r>
            <a:endParaRPr lang="es-BO" sz="2000" kern="0">
              <a:solidFill>
                <a:sysClr val="windowText" lastClr="000000"/>
              </a:solidFill>
              <a:latin typeface="Gill Sans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9" name="Rectángulo 8"/>
          <p:cNvSpPr/>
          <p:nvPr/>
        </p:nvSpPr>
        <p:spPr>
          <a:xfrm rot="2554819">
            <a:off x="5836263" y="4540684"/>
            <a:ext cx="2432266" cy="959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tabLst>
                <a:tab pos="228600" algn="l"/>
              </a:tabLst>
              <a:defRPr/>
            </a:pPr>
            <a:r>
              <a:rPr lang="es-BO" ker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Times New Roman" panose="02020603050405020304" pitchFamily="18" charset="0"/>
              </a:rPr>
              <a:t>Me respeto y respeto a los demás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228600" algn="l"/>
              </a:tabLst>
              <a:defRPr/>
            </a:pPr>
            <a:endParaRPr lang="es-BO" kern="0">
              <a:solidFill>
                <a:sysClr val="windowText" lastClr="000000"/>
              </a:solidFill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 rot="19065480">
            <a:off x="301834" y="4697492"/>
            <a:ext cx="2265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ker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Times New Roman" panose="02020603050405020304" pitchFamily="18" charset="0"/>
              </a:rPr>
              <a:t>Amo a mi cuerpo y sus cambios</a:t>
            </a:r>
            <a:endParaRPr lang="es-BO"/>
          </a:p>
        </p:txBody>
      </p:sp>
      <p:sp>
        <p:nvSpPr>
          <p:cNvPr id="16" name="Rectángulo 15"/>
          <p:cNvSpPr/>
          <p:nvPr/>
        </p:nvSpPr>
        <p:spPr>
          <a:xfrm>
            <a:off x="2490833" y="5099068"/>
            <a:ext cx="3421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kern="0">
                <a:solidFill>
                  <a:srgbClr val="000000"/>
                </a:solidFill>
                <a:latin typeface="Gill Sans"/>
                <a:ea typeface="Times New Roman" panose="02020603050405020304" pitchFamily="18" charset="0"/>
                <a:cs typeface="Times New Roman" panose="02020603050405020304" pitchFamily="18" charset="0"/>
              </a:rPr>
              <a:t>Defiendo mis derechos, asumo mis responsabilidades</a:t>
            </a:r>
            <a:endParaRPr lang="es-BO"/>
          </a:p>
        </p:txBody>
      </p:sp>
      <p:pic>
        <p:nvPicPr>
          <p:cNvPr id="1028" name="Picture 4" descr="Vectores, imágenes y arte vectorial de stock sobre Mujer En Espejo ..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79" y="2537767"/>
            <a:ext cx="2270917" cy="244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72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65463" y="858872"/>
            <a:ext cx="5334000" cy="585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400" b="1" i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fortalezco mi autoestima?</a:t>
            </a:r>
            <a:endParaRPr lang="es-BO" sz="240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165463" y="1435963"/>
            <a:ext cx="6239134" cy="237951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Reconozco que soy distinto y no me comparo con otras personas.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 </a:t>
            </a:r>
            <a:endParaRPr lang="es-BO"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Gill Sans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No tomar todo comentario como cierto</a:t>
            </a: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.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 </a:t>
            </a:r>
            <a:endParaRPr lang="es-BO"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Gill Sans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Teniendo una autoestima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 equilibrada </a:t>
            </a: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sin ser arrogante o egoísta.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 </a:t>
            </a:r>
            <a:endParaRPr lang="es-BO"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Gill Sans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Identificando mis miedos, errores y 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a</a:t>
            </a: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frontándolos.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es-BO">
                <a:solidFill>
                  <a:srgbClr val="000000"/>
                </a:solidFill>
                <a:effectLst/>
                <a:latin typeface="Comic Sans MS"/>
                <a:ea typeface="Times New Roman" panose="02020603050405020304" pitchFamily="18" charset="0"/>
                <a:cs typeface="Gill Sans"/>
              </a:rPr>
              <a:t>Aprendiendo a decir NO</a:t>
            </a:r>
            <a:r>
              <a:rPr lang="es-BO">
                <a:solidFill>
                  <a:srgbClr val="000000"/>
                </a:solidFill>
                <a:latin typeface="Comic Sans MS"/>
                <a:ea typeface="Times New Roman" panose="02020603050405020304" pitchFamily="18" charset="0"/>
                <a:cs typeface="Gill Sans"/>
              </a:rPr>
              <a:t> y expresando mis opiniones y deseos sin miedo.</a:t>
            </a:r>
            <a:endParaRPr lang="es-BO" sz="1600">
              <a:solidFill>
                <a:srgbClr val="000000"/>
              </a:solidFill>
              <a:effectLst/>
              <a:latin typeface="Comic Sans MS"/>
              <a:ea typeface="Times New Roman" panose="02020603050405020304" pitchFamily="18" charset="0"/>
              <a:cs typeface="Gill Sans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  <a:tabLst>
                <a:tab pos="4200525" algn="l"/>
              </a:tabLst>
            </a:pPr>
            <a:endParaRPr lang="es-BO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BO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WordArt 30"/>
          <p:cNvSpPr txBox="1">
            <a:spLocks noChangeArrowheads="1" noChangeShapeType="1"/>
          </p:cNvSpPr>
          <p:nvPr/>
        </p:nvSpPr>
        <p:spPr bwMode="auto">
          <a:xfrm>
            <a:off x="3561820" y="4930229"/>
            <a:ext cx="260372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2000" b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ea typeface="Times New Roman" panose="02020603050405020304" pitchFamily="18" charset="0"/>
              </a:rPr>
              <a:t>Sentirse ni mas ni menos que las demás personas</a:t>
            </a:r>
            <a:endParaRPr kumimoji="0" lang="es-BO" altLang="es-BO" sz="2000" b="1" i="0" u="none" strike="noStrike" cap="none" normalizeH="0" baseline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WordArt 31"/>
          <p:cNvSpPr txBox="1">
            <a:spLocks noChangeArrowheads="1" noChangeShapeType="1"/>
          </p:cNvSpPr>
          <p:nvPr/>
        </p:nvSpPr>
        <p:spPr bwMode="auto">
          <a:xfrm>
            <a:off x="270980" y="4219643"/>
            <a:ext cx="306642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BO" altLang="es-BO" sz="1400" b="0" i="0" u="none" strike="noStrike" cap="none" normalizeH="0" baseline="0">
              <a:ln>
                <a:noFill/>
              </a:ln>
              <a:solidFill>
                <a:srgbClr val="E46C0A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BO" altLang="es-BO" b="1">
                <a:solidFill>
                  <a:srgbClr val="E46C0A"/>
                </a:solidFill>
                <a:latin typeface="Gill Sans"/>
              </a:rPr>
              <a:t>Aceptar los propios errores y aprender de ellos</a:t>
            </a:r>
            <a:endParaRPr lang="es-BO"/>
          </a:p>
        </p:txBody>
      </p:sp>
      <p:sp>
        <p:nvSpPr>
          <p:cNvPr id="15" name="WordArt 36"/>
          <p:cNvSpPr txBox="1">
            <a:spLocks noChangeArrowheads="1" noChangeShapeType="1"/>
          </p:cNvSpPr>
          <p:nvPr/>
        </p:nvSpPr>
        <p:spPr bwMode="auto">
          <a:xfrm>
            <a:off x="5862482" y="3985887"/>
            <a:ext cx="306443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BO" altLang="es-BO" sz="2000" b="1">
                <a:solidFill>
                  <a:srgbClr val="FF0000"/>
                </a:solidFill>
                <a:latin typeface="Gill Sans Infant Std"/>
              </a:rPr>
              <a:t>Sentirme orgullosa u orgulloso de lo que soy  y reconocer mis limitaciones</a:t>
            </a:r>
            <a:endParaRPr lang="es-MX"/>
          </a:p>
        </p:txBody>
      </p:sp>
      <p:sp>
        <p:nvSpPr>
          <p:cNvPr id="16" name="WordArt 37"/>
          <p:cNvSpPr txBox="1">
            <a:spLocks noChangeArrowheads="1" noChangeShapeType="1"/>
          </p:cNvSpPr>
          <p:nvPr/>
        </p:nvSpPr>
        <p:spPr bwMode="auto">
          <a:xfrm>
            <a:off x="285357" y="5443338"/>
            <a:ext cx="29150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BO" altLang="es-BO" sz="2000" b="1">
                <a:latin typeface="Gill Sans"/>
              </a:rPr>
              <a:t>Respetar y aceptar a  las demás personas</a:t>
            </a:r>
            <a:endParaRPr lang="es-MX" err="1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74999" y="3757645"/>
            <a:ext cx="56501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00525" algn="l"/>
              </a:tabLst>
            </a:pPr>
            <a:r>
              <a:rPr kumimoji="0" lang="es-BO" altLang="es-BO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Tener autoestima</a:t>
            </a:r>
            <a:r>
              <a:rPr kumimoji="0" lang="es-BO" altLang="es-BO" sz="2000" b="1" i="0" u="none" strike="noStrike" cap="none" normalizeH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 equilibra </a:t>
            </a:r>
            <a:r>
              <a:rPr kumimoji="0" lang="es-BO" altLang="es-BO" sz="2400" b="1" i="0" u="none" strike="noStrike" cap="none" normalizeH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significa</a:t>
            </a:r>
            <a:r>
              <a:rPr kumimoji="0" lang="es-BO" altLang="es-BO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:</a:t>
            </a:r>
            <a:endParaRPr kumimoji="0" lang="es-BO" altLang="es-BO" sz="20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pic>
        <p:nvPicPr>
          <p:cNvPr id="2052" name="Picture 4" descr="Grupo de jóvenes |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074" y="850867"/>
            <a:ext cx="1870666" cy="16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783" y="354344"/>
            <a:ext cx="2650440" cy="25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44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E9FD9F-1303-46EF-B587-E654E03F383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FC44DE-77EC-41C0-8375-FE2DE25B5CB0}"/>
</file>

<file path=customXml/itemProps3.xml><?xml version="1.0" encoding="utf-8"?>
<ds:datastoreItem xmlns:ds="http://schemas.openxmlformats.org/officeDocument/2006/customXml" ds:itemID="{9CF256BF-392C-4D23-B476-B56D1DE927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revision>1</cp:revision>
  <dcterms:created xsi:type="dcterms:W3CDTF">2019-11-07T19:37:04Z</dcterms:created>
  <dcterms:modified xsi:type="dcterms:W3CDTF">2020-04-24T19:10:36Z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