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33E10-5B0B-FF43-96F7-B3788F7DEF46}" v="5" dt="2020-04-24T18:27:17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nzales, Ivon" userId="S::ivon.gonzales@savethechildren.org::cbc0b46f-c690-4396-9fe5-1dba649b7c74" providerId="AD" clId="Web-{A7B33E10-5B0B-FF43-96F7-B3788F7DEF46}"/>
    <pc:docChg chg="modSld">
      <pc:chgData name="Gonzales, Ivon" userId="S::ivon.gonzales@savethechildren.org::cbc0b46f-c690-4396-9fe5-1dba649b7c74" providerId="AD" clId="Web-{A7B33E10-5B0B-FF43-96F7-B3788F7DEF46}" dt="2020-04-24T18:27:17.146" v="4" actId="20577"/>
      <pc:docMkLst>
        <pc:docMk/>
      </pc:docMkLst>
      <pc:sldChg chg="modSp">
        <pc:chgData name="Gonzales, Ivon" userId="S::ivon.gonzales@savethechildren.org::cbc0b46f-c690-4396-9fe5-1dba649b7c74" providerId="AD" clId="Web-{A7B33E10-5B0B-FF43-96F7-B3788F7DEF46}" dt="2020-04-24T18:27:17.146" v="4" actId="20577"/>
        <pc:sldMkLst>
          <pc:docMk/>
          <pc:sldMk cId="3770565848" sldId="258"/>
        </pc:sldMkLst>
        <pc:graphicFrameChg chg="modGraphic">
          <ac:chgData name="Gonzales, Ivon" userId="S::ivon.gonzales@savethechildren.org::cbc0b46f-c690-4396-9fe5-1dba649b7c74" providerId="AD" clId="Web-{A7B33E10-5B0B-FF43-96F7-B3788F7DEF46}" dt="2020-04-24T18:27:17.146" v="4" actId="20577"/>
          <ac:graphicFrameMkLst>
            <pc:docMk/>
            <pc:sldMk cId="3770565848" sldId="258"/>
            <ac:graphicFrameMk id="1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CE466-2C74-4297-9DF9-A69096B4C99E}" type="doc">
      <dgm:prSet loTypeId="urn:microsoft.com/office/officeart/2005/8/layout/radial3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s-BO"/>
        </a:p>
      </dgm:t>
    </dgm:pt>
    <dgm:pt modelId="{1718FB1A-2350-4270-A515-993527F4D0E8}">
      <dgm:prSet phldrT="[Texto]" custT="1"/>
      <dgm:spPr/>
      <dgm:t>
        <a:bodyPr/>
        <a:lstStyle/>
        <a:p>
          <a:r>
            <a:rPr lang="es-BO" sz="2400" dirty="0">
              <a:solidFill>
                <a:srgbClr val="C00000"/>
              </a:solidFill>
              <a:latin typeface="Showcard Gothic" pitchFamily="82" charset="0"/>
              <a:cs typeface="Aharoni" pitchFamily="2" charset="-79"/>
            </a:rPr>
            <a:t>Empoderamiento personal </a:t>
          </a:r>
        </a:p>
      </dgm:t>
    </dgm:pt>
    <dgm:pt modelId="{AE765683-4386-488E-981E-58DEEAA67702}" type="parTrans" cxnId="{72421FA5-378B-40E6-8D0D-C6528CFFFBF3}">
      <dgm:prSet/>
      <dgm:spPr/>
      <dgm:t>
        <a:bodyPr/>
        <a:lstStyle/>
        <a:p>
          <a:endParaRPr lang="es-BO"/>
        </a:p>
      </dgm:t>
    </dgm:pt>
    <dgm:pt modelId="{EF1B0F0C-8BF8-4965-8CD9-AAAA59B90582}" type="sibTrans" cxnId="{72421FA5-378B-40E6-8D0D-C6528CFFFBF3}">
      <dgm:prSet/>
      <dgm:spPr/>
      <dgm:t>
        <a:bodyPr/>
        <a:lstStyle/>
        <a:p>
          <a:endParaRPr lang="es-BO"/>
        </a:p>
      </dgm:t>
    </dgm:pt>
    <dgm:pt modelId="{831649FF-9B4F-4351-B793-0C69F7E14AED}">
      <dgm:prSet phldrT="[Texto]"/>
      <dgm:spPr/>
      <dgm:t>
        <a:bodyPr/>
        <a:lstStyle/>
        <a:p>
          <a:r>
            <a:rPr lang="es-BO" b="1" dirty="0">
              <a:solidFill>
                <a:srgbClr val="002060"/>
              </a:solidFill>
              <a:effectLst/>
              <a:latin typeface="Aharoni" pitchFamily="2" charset="-79"/>
              <a:ea typeface="Calibri" panose="020F0502020204030204" pitchFamily="34" charset="0"/>
              <a:cs typeface="Aharoni" pitchFamily="2" charset="-79"/>
            </a:rPr>
            <a:t>Es la capacidad para aceptarnos y tener confianza en nuestras decisiones</a:t>
          </a:r>
          <a:r>
            <a:rPr lang="es-BO" b="1" dirty="0">
              <a:effectLst/>
              <a:latin typeface="Aharoni" pitchFamily="2" charset="-79"/>
              <a:ea typeface="Calibri" panose="020F0502020204030204" pitchFamily="34" charset="0"/>
              <a:cs typeface="Aharoni" pitchFamily="2" charset="-79"/>
            </a:rPr>
            <a:t>.</a:t>
          </a:r>
          <a:endParaRPr lang="es-BO" dirty="0">
            <a:latin typeface="Aharoni" pitchFamily="2" charset="-79"/>
            <a:cs typeface="Aharoni" pitchFamily="2" charset="-79"/>
          </a:endParaRPr>
        </a:p>
      </dgm:t>
    </dgm:pt>
    <dgm:pt modelId="{6919BE52-87F7-4AB6-9F8B-44151BFA891A}" type="parTrans" cxnId="{DA62B1CA-25B2-4A32-9259-D7A525CBA8CC}">
      <dgm:prSet/>
      <dgm:spPr/>
      <dgm:t>
        <a:bodyPr/>
        <a:lstStyle/>
        <a:p>
          <a:endParaRPr lang="es-BO"/>
        </a:p>
      </dgm:t>
    </dgm:pt>
    <dgm:pt modelId="{F049A5E8-C9A4-4C2A-A828-1F91B5E253F8}" type="sibTrans" cxnId="{DA62B1CA-25B2-4A32-9259-D7A525CBA8CC}">
      <dgm:prSet/>
      <dgm:spPr/>
      <dgm:t>
        <a:bodyPr/>
        <a:lstStyle/>
        <a:p>
          <a:endParaRPr lang="es-BO"/>
        </a:p>
      </dgm:t>
    </dgm:pt>
    <dgm:pt modelId="{45E99C34-B6A7-4DAD-B75B-AEACFED826B1}">
      <dgm:prSet phldrT="[Texto]"/>
      <dgm:spPr/>
      <dgm:t>
        <a:bodyPr/>
        <a:lstStyle/>
        <a:p>
          <a:r>
            <a:rPr lang="es-BO" dirty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Supone tener una autoestima equilibrada </a:t>
          </a:r>
        </a:p>
      </dgm:t>
    </dgm:pt>
    <dgm:pt modelId="{D3BDBB5C-D4AA-4B06-8C3F-143B079C5A92}" type="parTrans" cxnId="{2C216C79-C343-4E19-8ED0-08D3E68BE5AF}">
      <dgm:prSet/>
      <dgm:spPr/>
      <dgm:t>
        <a:bodyPr/>
        <a:lstStyle/>
        <a:p>
          <a:endParaRPr lang="es-BO"/>
        </a:p>
      </dgm:t>
    </dgm:pt>
    <dgm:pt modelId="{FD085439-377A-4CEB-BEE1-29AA3342F9EB}" type="sibTrans" cxnId="{2C216C79-C343-4E19-8ED0-08D3E68BE5AF}">
      <dgm:prSet/>
      <dgm:spPr/>
      <dgm:t>
        <a:bodyPr/>
        <a:lstStyle/>
        <a:p>
          <a:endParaRPr lang="es-BO"/>
        </a:p>
      </dgm:t>
    </dgm:pt>
    <dgm:pt modelId="{4B5428D6-95C7-48C2-85C9-9BD796A5B6A3}">
      <dgm:prSet phldrT="[Texto]" custT="1"/>
      <dgm:spPr/>
      <dgm:t>
        <a:bodyPr/>
        <a:lstStyle/>
        <a:p>
          <a:r>
            <a:rPr lang="es-ES" sz="1800" b="1" dirty="0">
              <a:solidFill>
                <a:srgbClr val="002060"/>
              </a:solidFill>
              <a:effectLst/>
              <a:latin typeface="Aharoni"/>
              <a:ea typeface="Calibri" panose="020F0502020204030204" pitchFamily="34" charset="0"/>
              <a:cs typeface="Aharoni"/>
            </a:rPr>
            <a:t>Es el reconocimiento y fortalecimiento de </a:t>
          </a:r>
          <a:r>
            <a:rPr lang="es-ES" sz="1800" b="1" dirty="0">
              <a:solidFill>
                <a:srgbClr val="002060"/>
              </a:solidFill>
              <a:latin typeface="Aharoni"/>
              <a:ea typeface="Calibri" panose="020F0502020204030204" pitchFamily="34" charset="0"/>
              <a:cs typeface="Aharoni"/>
            </a:rPr>
            <a:t>nuestras</a:t>
          </a:r>
          <a:r>
            <a:rPr lang="es-ES" sz="1800" b="1" dirty="0">
              <a:solidFill>
                <a:srgbClr val="002060"/>
              </a:solidFill>
              <a:effectLst/>
              <a:latin typeface="Aharoni"/>
              <a:ea typeface="Calibri" panose="020F0502020204030204" pitchFamily="34" charset="0"/>
              <a:cs typeface="Aharoni"/>
            </a:rPr>
            <a:t> ideas y opiniones para tomar decisiones que influiy en nuestro futuro</a:t>
          </a:r>
          <a:r>
            <a:rPr lang="es-ES" sz="1800" b="1" dirty="0">
              <a:solidFill>
                <a:srgbClr val="002060"/>
              </a:solidFill>
              <a:effectLst/>
              <a:latin typeface="Gill Sans"/>
              <a:ea typeface="Calibri" panose="020F0502020204030204" pitchFamily="34" charset="0"/>
              <a:cs typeface="Times New Roman"/>
            </a:rPr>
            <a:t>.</a:t>
          </a:r>
          <a:endParaRPr lang="es-BO" sz="1800" dirty="0">
            <a:solidFill>
              <a:srgbClr val="002060"/>
            </a:solidFill>
            <a:cs typeface="Times New Roman"/>
          </a:endParaRPr>
        </a:p>
      </dgm:t>
    </dgm:pt>
    <dgm:pt modelId="{3A9D5E33-F98A-43F5-BD73-386EE3513013}" type="parTrans" cxnId="{90F45658-5882-4903-A207-D7953ED21940}">
      <dgm:prSet/>
      <dgm:spPr/>
      <dgm:t>
        <a:bodyPr/>
        <a:lstStyle/>
        <a:p>
          <a:endParaRPr lang="es-BO"/>
        </a:p>
      </dgm:t>
    </dgm:pt>
    <dgm:pt modelId="{FC126168-380D-4039-9C19-59007FE20B91}" type="sibTrans" cxnId="{90F45658-5882-4903-A207-D7953ED21940}">
      <dgm:prSet/>
      <dgm:spPr/>
      <dgm:t>
        <a:bodyPr/>
        <a:lstStyle/>
        <a:p>
          <a:endParaRPr lang="es-BO"/>
        </a:p>
      </dgm:t>
    </dgm:pt>
    <dgm:pt modelId="{5A4FD385-467D-4DF7-9877-00167B76C271}" type="pres">
      <dgm:prSet presAssocID="{C6BCE466-2C74-4297-9DF9-A69096B4C99E}" presName="composite" presStyleCnt="0">
        <dgm:presLayoutVars>
          <dgm:chMax val="1"/>
          <dgm:dir/>
          <dgm:resizeHandles val="exact"/>
        </dgm:presLayoutVars>
      </dgm:prSet>
      <dgm:spPr/>
    </dgm:pt>
    <dgm:pt modelId="{3AB9ED97-723D-40D3-995F-1184F43F90DE}" type="pres">
      <dgm:prSet presAssocID="{C6BCE466-2C74-4297-9DF9-A69096B4C99E}" presName="radial" presStyleCnt="0">
        <dgm:presLayoutVars>
          <dgm:animLvl val="ctr"/>
        </dgm:presLayoutVars>
      </dgm:prSet>
      <dgm:spPr/>
    </dgm:pt>
    <dgm:pt modelId="{6E86E866-CBCE-437D-BADF-F428E6111D60}" type="pres">
      <dgm:prSet presAssocID="{1718FB1A-2350-4270-A515-993527F4D0E8}" presName="centerShape" presStyleLbl="vennNode1" presStyleIdx="0" presStyleCnt="4" custScaleX="107055" custScaleY="81679" custLinFactNeighborX="232" custLinFactNeighborY="-13406"/>
      <dgm:spPr/>
    </dgm:pt>
    <dgm:pt modelId="{69CC0E0C-17C1-4B7E-A983-652A44A225C4}" type="pres">
      <dgm:prSet presAssocID="{831649FF-9B4F-4351-B793-0C69F7E14AED}" presName="node" presStyleLbl="vennNode1" presStyleIdx="1" presStyleCnt="4" custScaleX="135380" custScaleY="119254">
        <dgm:presLayoutVars>
          <dgm:bulletEnabled val="1"/>
        </dgm:presLayoutVars>
      </dgm:prSet>
      <dgm:spPr/>
    </dgm:pt>
    <dgm:pt modelId="{D853F573-B2B1-4B8C-B4DD-37D36483E60E}" type="pres">
      <dgm:prSet presAssocID="{45E99C34-B6A7-4DAD-B75B-AEACFED826B1}" presName="node" presStyleLbl="vennNode1" presStyleIdx="2" presStyleCnt="4" custScaleX="125562" custScaleY="114052" custRadScaleRad="91820" custRadScaleInc="-5823">
        <dgm:presLayoutVars>
          <dgm:bulletEnabled val="1"/>
        </dgm:presLayoutVars>
      </dgm:prSet>
      <dgm:spPr/>
    </dgm:pt>
    <dgm:pt modelId="{A0DD605E-DE4F-4F44-B411-80BAF2CCD6D5}" type="pres">
      <dgm:prSet presAssocID="{4B5428D6-95C7-48C2-85C9-9BD796A5B6A3}" presName="node" presStyleLbl="vennNode1" presStyleIdx="3" presStyleCnt="4" custScaleX="188420" custScaleY="163307" custRadScaleRad="87906" custRadScaleInc="3034">
        <dgm:presLayoutVars>
          <dgm:bulletEnabled val="1"/>
        </dgm:presLayoutVars>
      </dgm:prSet>
      <dgm:spPr/>
    </dgm:pt>
  </dgm:ptLst>
  <dgm:cxnLst>
    <dgm:cxn modelId="{BBB1C360-92B7-4CBB-ACD0-272B78C4B2F7}" type="presOf" srcId="{C6BCE466-2C74-4297-9DF9-A69096B4C99E}" destId="{5A4FD385-467D-4DF7-9877-00167B76C271}" srcOrd="0" destOrd="0" presId="urn:microsoft.com/office/officeart/2005/8/layout/radial3"/>
    <dgm:cxn modelId="{90F45658-5882-4903-A207-D7953ED21940}" srcId="{1718FB1A-2350-4270-A515-993527F4D0E8}" destId="{4B5428D6-95C7-48C2-85C9-9BD796A5B6A3}" srcOrd="2" destOrd="0" parTransId="{3A9D5E33-F98A-43F5-BD73-386EE3513013}" sibTransId="{FC126168-380D-4039-9C19-59007FE20B91}"/>
    <dgm:cxn modelId="{2C216C79-C343-4E19-8ED0-08D3E68BE5AF}" srcId="{1718FB1A-2350-4270-A515-993527F4D0E8}" destId="{45E99C34-B6A7-4DAD-B75B-AEACFED826B1}" srcOrd="1" destOrd="0" parTransId="{D3BDBB5C-D4AA-4B06-8C3F-143B079C5A92}" sibTransId="{FD085439-377A-4CEB-BEE1-29AA3342F9EB}"/>
    <dgm:cxn modelId="{DD235988-1109-45AD-A732-4DDEA3DA0D4F}" type="presOf" srcId="{1718FB1A-2350-4270-A515-993527F4D0E8}" destId="{6E86E866-CBCE-437D-BADF-F428E6111D60}" srcOrd="0" destOrd="0" presId="urn:microsoft.com/office/officeart/2005/8/layout/radial3"/>
    <dgm:cxn modelId="{9E7C878E-C332-4D26-80DD-BF16B97D9CE6}" type="presOf" srcId="{831649FF-9B4F-4351-B793-0C69F7E14AED}" destId="{69CC0E0C-17C1-4B7E-A983-652A44A225C4}" srcOrd="0" destOrd="0" presId="urn:microsoft.com/office/officeart/2005/8/layout/radial3"/>
    <dgm:cxn modelId="{72421FA5-378B-40E6-8D0D-C6528CFFFBF3}" srcId="{C6BCE466-2C74-4297-9DF9-A69096B4C99E}" destId="{1718FB1A-2350-4270-A515-993527F4D0E8}" srcOrd="0" destOrd="0" parTransId="{AE765683-4386-488E-981E-58DEEAA67702}" sibTransId="{EF1B0F0C-8BF8-4965-8CD9-AAAA59B90582}"/>
    <dgm:cxn modelId="{DA62B1CA-25B2-4A32-9259-D7A525CBA8CC}" srcId="{1718FB1A-2350-4270-A515-993527F4D0E8}" destId="{831649FF-9B4F-4351-B793-0C69F7E14AED}" srcOrd="0" destOrd="0" parTransId="{6919BE52-87F7-4AB6-9F8B-44151BFA891A}" sibTransId="{F049A5E8-C9A4-4C2A-A828-1F91B5E253F8}"/>
    <dgm:cxn modelId="{F7F4DFD9-9A78-4148-8412-2B3E1DC0B478}" type="presOf" srcId="{4B5428D6-95C7-48C2-85C9-9BD796A5B6A3}" destId="{A0DD605E-DE4F-4F44-B411-80BAF2CCD6D5}" srcOrd="0" destOrd="0" presId="urn:microsoft.com/office/officeart/2005/8/layout/radial3"/>
    <dgm:cxn modelId="{522520F5-3E81-4887-879B-BA9635DDDD07}" type="presOf" srcId="{45E99C34-B6A7-4DAD-B75B-AEACFED826B1}" destId="{D853F573-B2B1-4B8C-B4DD-37D36483E60E}" srcOrd="0" destOrd="0" presId="urn:microsoft.com/office/officeart/2005/8/layout/radial3"/>
    <dgm:cxn modelId="{4476E50D-DD60-4598-B154-CFC29D007C13}" type="presParOf" srcId="{5A4FD385-467D-4DF7-9877-00167B76C271}" destId="{3AB9ED97-723D-40D3-995F-1184F43F90DE}" srcOrd="0" destOrd="0" presId="urn:microsoft.com/office/officeart/2005/8/layout/radial3"/>
    <dgm:cxn modelId="{DB92CD8E-FE75-4E16-A775-6D8E02FC582C}" type="presParOf" srcId="{3AB9ED97-723D-40D3-995F-1184F43F90DE}" destId="{6E86E866-CBCE-437D-BADF-F428E6111D60}" srcOrd="0" destOrd="0" presId="urn:microsoft.com/office/officeart/2005/8/layout/radial3"/>
    <dgm:cxn modelId="{5D475AE7-0FE0-4770-9A0D-1146DAEED55E}" type="presParOf" srcId="{3AB9ED97-723D-40D3-995F-1184F43F90DE}" destId="{69CC0E0C-17C1-4B7E-A983-652A44A225C4}" srcOrd="1" destOrd="0" presId="urn:microsoft.com/office/officeart/2005/8/layout/radial3"/>
    <dgm:cxn modelId="{3E99A0DB-F3C9-49F5-B1FB-04D2FF41D92D}" type="presParOf" srcId="{3AB9ED97-723D-40D3-995F-1184F43F90DE}" destId="{D853F573-B2B1-4B8C-B4DD-37D36483E60E}" srcOrd="2" destOrd="0" presId="urn:microsoft.com/office/officeart/2005/8/layout/radial3"/>
    <dgm:cxn modelId="{FBCA276F-BED5-46AD-8E9F-1BF0F7D41B2A}" type="presParOf" srcId="{3AB9ED97-723D-40D3-995F-1184F43F90DE}" destId="{A0DD605E-DE4F-4F44-B411-80BAF2CCD6D5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6E866-CBCE-437D-BADF-F428E6111D60}">
      <dsp:nvSpPr>
        <dsp:cNvPr id="0" name=""/>
        <dsp:cNvSpPr/>
      </dsp:nvSpPr>
      <dsp:spPr>
        <a:xfrm>
          <a:off x="1648661" y="1283604"/>
          <a:ext cx="4056682" cy="3095098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>
              <a:solidFill>
                <a:srgbClr val="C00000"/>
              </a:solidFill>
              <a:latin typeface="Showcard Gothic" pitchFamily="82" charset="0"/>
              <a:cs typeface="Aharoni" pitchFamily="2" charset="-79"/>
            </a:rPr>
            <a:t>Empoderamiento personal </a:t>
          </a:r>
        </a:p>
      </dsp:txBody>
      <dsp:txXfrm>
        <a:off x="2242748" y="1736871"/>
        <a:ext cx="2868508" cy="2188564"/>
      </dsp:txXfrm>
    </dsp:sp>
    <dsp:sp modelId="{69CC0E0C-17C1-4B7E-A983-652A44A225C4}">
      <dsp:nvSpPr>
        <dsp:cNvPr id="0" name=""/>
        <dsp:cNvSpPr/>
      </dsp:nvSpPr>
      <dsp:spPr>
        <a:xfrm>
          <a:off x="2383060" y="-102902"/>
          <a:ext cx="2565007" cy="225947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900" b="1" kern="1200" dirty="0">
              <a:solidFill>
                <a:srgbClr val="002060"/>
              </a:solidFill>
              <a:effectLst/>
              <a:latin typeface="Aharoni" pitchFamily="2" charset="-79"/>
              <a:ea typeface="Calibri" panose="020F0502020204030204" pitchFamily="34" charset="0"/>
              <a:cs typeface="Aharoni" pitchFamily="2" charset="-79"/>
            </a:rPr>
            <a:t>Es la capacidad para aceptarnos y tener confianza en nuestras decisiones</a:t>
          </a:r>
          <a:r>
            <a:rPr lang="es-BO" sz="1900" b="1" kern="1200" dirty="0">
              <a:effectLst/>
              <a:latin typeface="Aharoni" pitchFamily="2" charset="-79"/>
              <a:ea typeface="Calibri" panose="020F0502020204030204" pitchFamily="34" charset="0"/>
              <a:cs typeface="Aharoni" pitchFamily="2" charset="-79"/>
            </a:rPr>
            <a:t>.</a:t>
          </a:r>
          <a:endParaRPr lang="es-BO" sz="1900" kern="1200" dirty="0">
            <a:latin typeface="Aharoni" pitchFamily="2" charset="-79"/>
            <a:cs typeface="Aharoni" pitchFamily="2" charset="-79"/>
          </a:endParaRPr>
        </a:p>
      </dsp:txBody>
      <dsp:txXfrm>
        <a:off x="2758697" y="227990"/>
        <a:ext cx="1813733" cy="1597688"/>
      </dsp:txXfrm>
    </dsp:sp>
    <dsp:sp modelId="{D853F573-B2B1-4B8C-B4DD-37D36483E60E}">
      <dsp:nvSpPr>
        <dsp:cNvPr id="0" name=""/>
        <dsp:cNvSpPr/>
      </dsp:nvSpPr>
      <dsp:spPr>
        <a:xfrm>
          <a:off x="4559587" y="3296632"/>
          <a:ext cx="2378988" cy="216091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900" kern="1200" dirty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Supone tener una autoestima equilibrada </a:t>
          </a:r>
        </a:p>
      </dsp:txBody>
      <dsp:txXfrm>
        <a:off x="4907982" y="3613090"/>
        <a:ext cx="1682198" cy="1527995"/>
      </dsp:txXfrm>
    </dsp:sp>
    <dsp:sp modelId="{A0DD605E-DE4F-4F44-B411-80BAF2CCD6D5}">
      <dsp:nvSpPr>
        <dsp:cNvPr id="0" name=""/>
        <dsp:cNvSpPr/>
      </dsp:nvSpPr>
      <dsp:spPr>
        <a:xfrm>
          <a:off x="-61248" y="2907305"/>
          <a:ext cx="3569941" cy="309413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srgbClr val="002060"/>
              </a:solidFill>
              <a:effectLst/>
              <a:latin typeface="Aharoni"/>
              <a:ea typeface="Calibri" panose="020F0502020204030204" pitchFamily="34" charset="0"/>
              <a:cs typeface="Aharoni"/>
            </a:rPr>
            <a:t>Es el reconocimiento y fortalecimiento de </a:t>
          </a:r>
          <a:r>
            <a:rPr lang="es-ES" sz="1800" b="1" kern="1200" dirty="0">
              <a:solidFill>
                <a:srgbClr val="002060"/>
              </a:solidFill>
              <a:latin typeface="Aharoni"/>
              <a:ea typeface="Calibri" panose="020F0502020204030204" pitchFamily="34" charset="0"/>
              <a:cs typeface="Aharoni"/>
            </a:rPr>
            <a:t>nuestras</a:t>
          </a:r>
          <a:r>
            <a:rPr lang="es-ES" sz="1800" b="1" kern="1200" dirty="0">
              <a:solidFill>
                <a:srgbClr val="002060"/>
              </a:solidFill>
              <a:effectLst/>
              <a:latin typeface="Aharoni"/>
              <a:ea typeface="Calibri" panose="020F0502020204030204" pitchFamily="34" charset="0"/>
              <a:cs typeface="Aharoni"/>
            </a:rPr>
            <a:t> ideas y opiniones para tomar decisiones que influiy en nuestro futuro</a:t>
          </a:r>
          <a:r>
            <a:rPr lang="es-ES" sz="1800" b="1" kern="1200" dirty="0">
              <a:solidFill>
                <a:srgbClr val="002060"/>
              </a:solidFill>
              <a:effectLst/>
              <a:latin typeface="Gill Sans"/>
              <a:ea typeface="Calibri" panose="020F0502020204030204" pitchFamily="34" charset="0"/>
              <a:cs typeface="Times New Roman"/>
            </a:rPr>
            <a:t>.</a:t>
          </a:r>
          <a:endParaRPr lang="es-BO" sz="1800" kern="1200" dirty="0">
            <a:solidFill>
              <a:srgbClr val="002060"/>
            </a:solidFill>
            <a:cs typeface="Times New Roman"/>
          </a:endParaRPr>
        </a:p>
      </dsp:txBody>
      <dsp:txXfrm>
        <a:off x="461558" y="3360430"/>
        <a:ext cx="2524329" cy="2187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5.png"/><Relationship Id="rId10" Type="http://schemas.openxmlformats.org/officeDocument/2006/relationships/diagramLayout" Target="../diagrams/layout1.xml"/><Relationship Id="rId4" Type="http://schemas.openxmlformats.org/officeDocument/2006/relationships/image" Target="../media/image4.png"/><Relationship Id="rId9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073" y="437882"/>
            <a:ext cx="3350927" cy="366305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02608"/>
            <a:ext cx="185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grpSp>
        <p:nvGrpSpPr>
          <p:cNvPr id="18" name="Grupo 17">
            <a:extLst>
              <a:ext uri="{FF2B5EF4-FFF2-40B4-BE49-F238E27FC236}">
                <a16:creationId xmlns:a16="http://schemas.microsoft.com/office/drawing/2014/main" id="{C9D39071-6670-49F4-B0F7-9145CCF0D71F}"/>
              </a:ext>
            </a:extLst>
          </p:cNvPr>
          <p:cNvGrpSpPr/>
          <p:nvPr/>
        </p:nvGrpSpPr>
        <p:grpSpPr>
          <a:xfrm>
            <a:off x="6244440" y="1122226"/>
            <a:ext cx="2461678" cy="2561132"/>
            <a:chOff x="6554580" y="1238609"/>
            <a:chExt cx="4184606" cy="4243168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1BDC31C0-28D0-41E2-A849-45AC41A06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7502" y="1416169"/>
              <a:ext cx="2011684" cy="3599695"/>
            </a:xfrm>
            <a:prstGeom prst="rect">
              <a:avLst/>
            </a:prstGeom>
          </p:spPr>
        </p:pic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C745B426-A6B0-4911-9842-845E67665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5627" y="1582337"/>
              <a:ext cx="1636779" cy="3599695"/>
            </a:xfrm>
            <a:prstGeom prst="rect">
              <a:avLst/>
            </a:prstGeom>
          </p:spPr>
        </p:pic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16D5B44D-B9A0-48CD-9808-EF09F5405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4580" y="1238609"/>
              <a:ext cx="1787162" cy="4101274"/>
            </a:xfrm>
            <a:prstGeom prst="rect">
              <a:avLst/>
            </a:prstGeom>
          </p:spPr>
        </p:pic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46DACEC9-97D3-4671-85D1-A4C19209E5F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261" y="1416169"/>
              <a:ext cx="1771620" cy="4065608"/>
            </a:xfrm>
            <a:prstGeom prst="rect">
              <a:avLst/>
            </a:prstGeom>
          </p:spPr>
        </p:pic>
      </p:grpSp>
      <p:graphicFrame>
        <p:nvGraphicFramePr>
          <p:cNvPr id="14" name="13 Diagrama"/>
          <p:cNvGraphicFramePr/>
          <p:nvPr/>
        </p:nvGraphicFramePr>
        <p:xfrm>
          <a:off x="270456" y="373488"/>
          <a:ext cx="6735651" cy="6168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770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734" y="734096"/>
            <a:ext cx="3317544" cy="329670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059" y="936584"/>
            <a:ext cx="5856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  <a:latin typeface="Comic Sans MS" pitchFamily="66" charset="0"/>
                <a:cs typeface="Calibri" panose="020F0502020204030204" pitchFamily="34" charset="0"/>
              </a:rPr>
              <a:t>Características de adolescentes empoderadas y empoderados</a:t>
            </a:r>
            <a:endParaRPr lang="es-BO" sz="2800" b="1" dirty="0"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34959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5139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2" name="WordArt 5"/>
          <p:cNvSpPr txBox="1">
            <a:spLocks noChangeArrowheads="1" noChangeShapeType="1" noTextEdit="1"/>
          </p:cNvSpPr>
          <p:nvPr/>
        </p:nvSpPr>
        <p:spPr bwMode="auto">
          <a:xfrm rot="21473405">
            <a:off x="2958465" y="2784321"/>
            <a:ext cx="2917190" cy="100584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Inflate">
              <a:avLst>
                <a:gd name="adj" fmla="val 13634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sz="18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Se comunican de manera</a:t>
            </a:r>
            <a:endParaRPr lang="es-BO" sz="12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BO" sz="18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asertiva y respetuosa</a:t>
            </a:r>
            <a:endParaRPr lang="es-BO" sz="12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WordArt 7"/>
          <p:cNvSpPr txBox="1">
            <a:spLocks noChangeArrowheads="1" noChangeShapeType="1" noTextEdit="1"/>
          </p:cNvSpPr>
          <p:nvPr/>
        </p:nvSpPr>
        <p:spPr bwMode="auto">
          <a:xfrm>
            <a:off x="569204" y="4428341"/>
            <a:ext cx="1479729" cy="167026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CascadeUp">
              <a:avLst>
                <a:gd name="adj" fmla="val 61856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sz="14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Conocen sus</a:t>
            </a:r>
            <a:endParaRPr lang="es-B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BO" sz="14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fortalezas </a:t>
            </a:r>
            <a:endParaRPr lang="es-B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BO" sz="14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y debilidades</a:t>
            </a:r>
            <a:endParaRPr lang="es-B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WordArt 6"/>
          <p:cNvSpPr txBox="1">
            <a:spLocks noChangeArrowheads="1" noChangeShapeType="1" noTextEdit="1"/>
          </p:cNvSpPr>
          <p:nvPr/>
        </p:nvSpPr>
        <p:spPr bwMode="auto">
          <a:xfrm>
            <a:off x="2498501" y="4739425"/>
            <a:ext cx="2749049" cy="135917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sz="18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30A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Quieren ampliar su formación </a:t>
            </a:r>
            <a:endParaRPr lang="es-BO" sz="1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BO" sz="18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7030A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y conocer cosas nuevas</a:t>
            </a:r>
            <a:endParaRPr lang="es-BO" sz="1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B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BA4EFB34-8E4B-4A9D-A4AF-B3557CB4F5B7}"/>
              </a:ext>
            </a:extLst>
          </p:cNvPr>
          <p:cNvGrpSpPr/>
          <p:nvPr/>
        </p:nvGrpSpPr>
        <p:grpSpPr>
          <a:xfrm>
            <a:off x="6220495" y="1275008"/>
            <a:ext cx="2459865" cy="2562896"/>
            <a:chOff x="6554580" y="1238609"/>
            <a:chExt cx="4184606" cy="4243168"/>
          </a:xfrm>
        </p:grpSpPr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D0F20512-91A2-45F8-8478-C7007219E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7502" y="1416169"/>
              <a:ext cx="2011684" cy="3599695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490FCB81-BAD7-47B4-B36D-1812670D5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5627" y="1582337"/>
              <a:ext cx="1636779" cy="3599695"/>
            </a:xfrm>
            <a:prstGeom prst="rect">
              <a:avLst/>
            </a:prstGeom>
          </p:spPr>
        </p:pic>
        <p:pic>
          <p:nvPicPr>
            <p:cNvPr id="20" name="Imagen 19">
              <a:extLst>
                <a:ext uri="{FF2B5EF4-FFF2-40B4-BE49-F238E27FC236}">
                  <a16:creationId xmlns:a16="http://schemas.microsoft.com/office/drawing/2014/main" id="{672B7360-502C-4919-AF9B-57620E9B537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4580" y="1238609"/>
              <a:ext cx="1787162" cy="4101274"/>
            </a:xfrm>
            <a:prstGeom prst="rect">
              <a:avLst/>
            </a:prstGeom>
          </p:spPr>
        </p:pic>
        <p:pic>
          <p:nvPicPr>
            <p:cNvPr id="21" name="Imagen 20">
              <a:extLst>
                <a:ext uri="{FF2B5EF4-FFF2-40B4-BE49-F238E27FC236}">
                  <a16:creationId xmlns:a16="http://schemas.microsoft.com/office/drawing/2014/main" id="{419AB0BD-EFDB-46BD-9150-DA783521110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261" y="1416169"/>
              <a:ext cx="1771620" cy="4065608"/>
            </a:xfrm>
            <a:prstGeom prst="rect">
              <a:avLst/>
            </a:prstGeom>
          </p:spPr>
        </p:pic>
      </p:grpSp>
      <p:sp>
        <p:nvSpPr>
          <p:cNvPr id="22" name="WordArt 6"/>
          <p:cNvSpPr txBox="1">
            <a:spLocks noChangeArrowheads="1" noChangeShapeType="1" noTextEdit="1"/>
          </p:cNvSpPr>
          <p:nvPr/>
        </p:nvSpPr>
        <p:spPr bwMode="auto">
          <a:xfrm rot="20548275">
            <a:off x="5628068" y="4610638"/>
            <a:ext cx="3026535" cy="106894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sz="18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Se responsabilizan de sus propias decisiones </a:t>
            </a:r>
            <a:endParaRPr lang="es-BO" sz="1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WordArt 6"/>
          <p:cNvSpPr txBox="1">
            <a:spLocks noChangeArrowheads="1" noChangeShapeType="1" noTextEdit="1"/>
          </p:cNvSpPr>
          <p:nvPr/>
        </p:nvSpPr>
        <p:spPr bwMode="auto">
          <a:xfrm rot="21127250">
            <a:off x="90709" y="2316051"/>
            <a:ext cx="3026535" cy="106894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BO" sz="18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Toman sus propias decisiones de forma consciente </a:t>
            </a:r>
            <a:endParaRPr lang="es-BO" sz="110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86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59AADA-96E1-4E49-BE85-42C08152229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DEAF8A0-CF15-45EE-A191-4410D8B576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18267A-C952-4047-8F83-5DE8D79954D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84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COMPAQ</cp:lastModifiedBy>
  <cp:revision>37</cp:revision>
  <dcterms:created xsi:type="dcterms:W3CDTF">2019-11-07T19:37:04Z</dcterms:created>
  <dcterms:modified xsi:type="dcterms:W3CDTF">2020-04-24T18:27:17Z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486600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